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5" r:id="rId2"/>
    <p:sldId id="295" r:id="rId3"/>
    <p:sldId id="322" r:id="rId4"/>
    <p:sldId id="312" r:id="rId5"/>
    <p:sldId id="321" r:id="rId6"/>
    <p:sldId id="324" r:id="rId7"/>
    <p:sldId id="325" r:id="rId8"/>
    <p:sldId id="342" r:id="rId9"/>
    <p:sldId id="343" r:id="rId10"/>
    <p:sldId id="344" r:id="rId11"/>
    <p:sldId id="339" r:id="rId12"/>
    <p:sldId id="345" r:id="rId13"/>
    <p:sldId id="326" r:id="rId14"/>
    <p:sldId id="332" r:id="rId15"/>
    <p:sldId id="333" r:id="rId16"/>
    <p:sldId id="327" r:id="rId17"/>
    <p:sldId id="328" r:id="rId18"/>
    <p:sldId id="329" r:id="rId19"/>
    <p:sldId id="341" r:id="rId20"/>
    <p:sldId id="330" r:id="rId21"/>
    <p:sldId id="331" r:id="rId22"/>
    <p:sldId id="334" r:id="rId23"/>
    <p:sldId id="335" r:id="rId24"/>
    <p:sldId id="336" r:id="rId25"/>
    <p:sldId id="337" r:id="rId26"/>
    <p:sldId id="317" r:id="rId27"/>
    <p:sldId id="338" r:id="rId28"/>
    <p:sldId id="299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3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05508-16B9-4D25-B260-588CB48869F8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D40B7-4CFA-42E6-B0F7-2A9AEB574EE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9077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945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DC951-4A23-D8B0-FA8F-6B1BF04E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9EFD2-3829-0F4E-F027-378A663E1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26142-AFDF-D26F-9296-A2D566F5B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4292-50E7-3BED-13EC-4D6C6ACE3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557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D84A-F3F1-9928-858D-2803C97D5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D5F36D-137D-5347-4ADD-4633BD65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11115-40AC-340E-DE95-5B822CB63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8FF44-B0F3-344F-77B5-C92C2FFA8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82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1200-0BDE-7254-535B-F1EDB452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C52AB-6EC0-4A49-056E-D43D5B442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C72D3-F93B-8738-78AA-4A6CCAD3D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1FF1B-E7E0-BB96-E0DE-1F1108AE9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007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8988-0392-3BE0-62B6-6BDF7438F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E6130-74C1-5895-F027-C45393F2E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10B1-9C92-0039-2153-1028D28DA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EF1AB-EC36-7EFC-81E4-ADA285806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36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3CD4-7701-7FEF-DF3E-1BB8C46D4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10B80-FF5A-1956-566F-BD62D753D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4F167-B64C-2C95-ED95-567F25512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23D02-E6EB-EE9F-5383-992B2D1AE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41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8C47-B10F-C137-6A0F-D96D0F173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B4315-5FC3-25FB-D627-5BB0E20B0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53915-50D4-520C-2325-DD0D1F376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EDBA4-39F1-C720-AD0F-29723235D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462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7A351-1ECA-A02C-27B6-1E45B6A1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7962F-BDFF-5EEF-2582-C262592C2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29975-4B51-05EF-BDA6-A739FBC47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78992-2F8D-D349-183D-2FE10B9C4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490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4423D-7F31-9CBF-4682-66BA65FF0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250A3-4756-F768-A3E9-6E121F09F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05FEF2-6D93-4AE5-F499-F9D558715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F1554-60A8-A072-CF1E-868300656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818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4C0CC-C934-891E-55A9-AF2AC2F3C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FD1B2-0DC0-BA0C-C0B0-7AE043399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2B6110-D07C-6349-4BA8-45586BACD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C5490-DFFA-3C15-5AEF-1667D00D0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026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9B916-2451-FBFA-92A2-B8E9CB3CF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A0E26F-AB97-35DC-29DD-08CF9F11B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85141-98E4-5549-2B8B-7099117A6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4B7F2-7C32-1D7D-7C86-41558AA9B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47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792A8-3BE5-DB85-92B3-2CA1113B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CADF4-B634-59E4-5897-CA2343F13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D3F89-7BF2-8D08-1C74-FC487D1B6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AFAE8-5FB2-8671-7D15-0B7A115E2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489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01A8D-24D7-4F28-D492-0858C148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721E2-FDBD-7838-F029-368742A41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EADBD-8D61-C3A5-935A-51277D7A8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C26C1-10F7-815C-473B-3CF52169D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636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6D0B6-4C6A-966D-D861-40F8EF7EB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E58D8-DB58-9DCD-9BF7-12293C84F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E330B-DB67-5F76-DE49-0D6235EEC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742EC-9E34-970D-F3DA-A8F9CF6A7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16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44AF-6C59-22B0-5BAA-0654EF7D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560D1-49B1-EE6D-FBDF-B4BDE1C22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03642-27D8-3A77-01D3-2BE0051FE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537E1-B61E-DC51-C9F6-A70D8D9BD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898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A0141-D258-4F73-6FC0-2D3FD88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B0D57-00A3-F71F-59F8-A7015C4ED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5BE52-F002-4B66-3A87-992E02B3D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F9692-9E31-481B-DA62-F0732E2DE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09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8FFDF-3FD4-3BDF-A831-F614843C4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433D4B-1BB7-EE33-4FAC-222E07E28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6F2A8-65DF-A1BE-85A1-BBD483A1C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CD874-DB7A-ABE1-230B-02F2CEB23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16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9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title 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92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83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1B13D-8C2B-574D-9E5E-88E6B269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88D84-DB09-BD60-DAEC-06DC910CE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EB8DD-920C-E39E-1EAF-2D45126B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D4740-BD1B-8C9C-32EC-37C02CEC1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202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90F8F-CFBA-3BB2-0324-09E1DB62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07F80-146A-C1FE-58AC-074900DD4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EC1F80-F895-EC52-3DF9-1646BAD00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759A-952D-24EA-7609-C72FCC638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484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3AD55-2A2D-936E-7D31-FC173575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C8B527-85A9-FBBC-F40C-A39FF046E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B03E2-7B75-3811-3143-E4CFD765D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9EA56-C5F7-7EFD-7F3B-CC5BBC8CF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054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5568C-8864-8199-1D50-1736E37AC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484EEA-7BE3-F973-937B-3CE450F14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A6A438-77A7-9BEF-AE4C-EEAE0030E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54DE-2238-5CF6-E4B1-51B1113B7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618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4B26E-CED4-BC90-BCA0-290ED4799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D2ABC-2E82-1D40-C0CD-5A8C25B16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07CFE-66D7-B1D2-A25F-B3C9710D9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0B338-DED4-FB07-93AD-107B6F361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230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ADFB6-91CE-D144-D885-19946BAE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4A966-7868-A7E6-B394-C21661F8C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E33C-FB88-E488-DEBD-796047151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FDC01-0D00-A3E5-317D-81126DF54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94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0632-31E2-E630-DDA1-9C0FA2EC7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D3BF8-B072-EC18-0A7E-2F41C1873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FF155-5A04-0B38-D072-7E811FEB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C3CDF-944C-6579-3974-8E7E9621D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28C0E-85A7-9283-AA56-AF9A5A68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573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20D3-39DA-5DFD-0126-0F160135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69C59-94EB-6821-94C0-BC22E290A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5A6BC-B313-5DE2-2E5A-61985329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FE2E8-593D-4828-2EE0-6ECD6C62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3F9B2-56BB-6CED-F228-117B09BD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932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9F45-3EAC-EF5A-0665-B5E90F274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80FC4-B20B-A44A-43CF-20AB1DE82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6DE3F-3CC8-CAA5-94CD-F23C36528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78B82-70DC-1BF9-3C3A-A0F2A695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72EBF-CE45-FDBE-D3D9-E083BAEC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3500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5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3797-0966-429F-B3ED-BD037023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F0554-A33C-D11E-CD54-BFF98E5BD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91A46-6381-8A33-DCEF-2774F9AD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1FF88-6EAD-2282-DE1A-C504D47F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C4D5D-66DA-A180-D1A1-03C5C820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37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D712-17D9-FDC4-780C-B9408B12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9E2D8-00EC-0457-8289-E9BEBBC0B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77C8A-1B6B-81BE-8C08-41D62D8B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66AF9-63D3-5540-5F07-1B5C6276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C2D66-CC6B-4BA1-97EF-10DB7736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568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48B9-309C-0667-0973-3A63BE6C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DB53B-4997-D16F-AF11-2814FC3AB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BEEBB-8965-D125-D39B-83BDA2249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00A34-EAF8-5476-7A07-083D8624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1D803-4468-997B-3926-9CA7CED7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BED3A-1196-D87C-76B4-7CC61D4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96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C73A-9B1C-656E-7E41-7CFFB9A4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095C1-2993-A02B-6842-7922F83EF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0D7CC-0F54-5616-9017-99EF31EA6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E23D7-D148-E0D8-333B-459CD540C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B7844-B34D-B01F-C804-8C3899940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472470-8B8A-461C-2065-D475BDBD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0B120-F8C1-0864-6DBB-318A2187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4E716C-2C6A-D8B6-F369-5C07680F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052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5B8B-CB5F-AC82-549D-5B5B3B01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D082B-8C28-F670-8082-475466B2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08932-D526-2725-B351-DED0938F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9FE77-E63D-19E0-B9C3-1BF1573A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325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CFC7B-36D5-C132-CF56-512A0576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3478C-4018-4ABA-9DDF-5E66BE47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B4DAA-9EB7-19D8-7DD1-3068DD7E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312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28B6-64B1-FC67-B113-BBE1AE3E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E4C5-9AE6-45E2-1AB6-039EFECFC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C01FA-FEC1-D237-E53F-953409D29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9ED4E-5943-A4C5-0F3A-EFCA8683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AAFDD-ADDE-993C-A24D-061BC0E9D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B01FF-62AB-577E-06A9-7CC659A3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124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AF1E-3637-DDC2-7476-408EAC97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8E131-82C8-CAA3-62A3-01420DEAA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2A91A-7B8F-0414-109C-FFB925227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B408A-6623-1EDA-32FC-AB218869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C87D8-97AD-4684-9639-6C98D53D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802F7-1D0E-A5B7-3C0B-D889CEC7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89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F2BD7-EEDB-6F73-C2B5-6F819C73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36248-A610-D4E5-BAD7-7D4B26F02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B12D4-5CA0-185C-12AF-A61E9494D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62C72E-0FD5-40F8-A753-C419E8675C11}" type="datetimeFigureOut">
              <a:rPr lang="hu-HU" smtClean="0"/>
              <a:t>2026. 02. 18.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4632C-B5F5-2A34-98C0-9E7148F8F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12B6C-D3C6-D30B-29CB-D99AFF6E6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590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AA1EB4-01FA-4DDB-A09A-FC467E18F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D747DC-1FD3-4EB7-9827-1ABAF1B55A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8ABA68-97D2-46D9-BA93-B23D894930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C426954-6464-48DD-8545-791B5FDA91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978765-15C9-4A73-AD26-F7397B5693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2B27B7B-AD20-46E7-970F-54FAD48EEC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DE225AC-9135-4760-9B23-A21214F960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4A69292-6D9F-4DF7-BB24-F9091620AE6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5E0C9D5-C84C-4D26-9289-8B2B076612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AA37A55-04C9-4653-9F34-5CE49170E1C4}"/>
              </a:ext>
            </a:extLst>
          </p:cNvPr>
          <p:cNvSpPr txBox="1"/>
          <p:nvPr/>
        </p:nvSpPr>
        <p:spPr>
          <a:xfrm>
            <a:off x="3199097" y="2777617"/>
            <a:ext cx="564417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6600" b="1" i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KEB W</a:t>
            </a:r>
            <a:r>
              <a:rPr lang="hu-HU" sz="6600" b="1" i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EBSHOP</a:t>
            </a:r>
            <a:endParaRPr kumimoji="0" lang="en-US" sz="66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" panose="020B0703020102020204" pitchFamily="34" charset="0"/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29D44-0BD8-4DF6-B16E-F69AE91C4C1F}"/>
              </a:ext>
            </a:extLst>
          </p:cNvPr>
          <p:cNvSpPr txBox="1"/>
          <p:nvPr/>
        </p:nvSpPr>
        <p:spPr>
          <a:xfrm>
            <a:off x="244550" y="303418"/>
            <a:ext cx="4625162" cy="1034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</a:rPr>
              <a:t>Tóth Erik István – Database, Project manager</a:t>
            </a:r>
          </a:p>
          <a:p>
            <a:pPr lvl="0" algn="ctr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</a:rPr>
              <a:t>Bércesi Krisztián – Backend</a:t>
            </a:r>
          </a:p>
          <a:p>
            <a:pPr lvl="0" algn="ctr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</a:rPr>
              <a:t>Tóth Botond Béla - Frontend</a:t>
            </a:r>
          </a:p>
          <a:p>
            <a:pPr lvl="0" algn="ctr">
              <a:defRPr/>
            </a:pPr>
            <a:endParaRPr 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04769C94-E40B-4A49-97B7-509296DDB41C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7522042E-F69B-4E97-B705-B9419C3B3BC7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8ECE0-284D-0724-5A20-2467CCFE7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E8613-489F-3D68-E834-0E1DB5A92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181" y="6423931"/>
            <a:ext cx="369332" cy="369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7CF75B-DAE1-420A-B5AF-F18C8D40B20F}"/>
              </a:ext>
            </a:extLst>
          </p:cNvPr>
          <p:cNvSpPr txBox="1"/>
          <p:nvPr/>
        </p:nvSpPr>
        <p:spPr>
          <a:xfrm>
            <a:off x="9085054" y="6489737"/>
            <a:ext cx="260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Franklin Gothic Demi" panose="020B0703020102020204" pitchFamily="34" charset="0"/>
              </a:rPr>
              <a:t>http://www.kebshop.hu</a:t>
            </a:r>
          </a:p>
        </p:txBody>
      </p:sp>
    </p:spTree>
    <p:extLst>
      <p:ext uri="{BB962C8B-B14F-4D97-AF65-F5344CB8AC3E}">
        <p14:creationId xmlns:p14="http://schemas.microsoft.com/office/powerpoint/2010/main" val="3953598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7B6C-E52C-E996-A405-1CE90B9B9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92C3A6-FA8E-4B8E-75F8-F1277EDE2F3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331881-E095-377B-8A56-A27B7C8E7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9414554-AC4C-D931-863D-6BA735CAC5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1AA6B2-B08B-E7DA-8641-FAD7C38562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6E306A-C183-9EAC-E010-FBAF13FA8E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7D6A13-A1D5-ADBF-530B-6BE9B3AC4D2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2E10569-6AC7-BF16-BE11-81C76AB10D4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8C13FFD-AF6E-62ED-9EFF-6E110D1F8D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dirty="0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47144E3-2CAC-1C2D-D679-F3016C20AF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521FBB5-5003-1C35-257C-09EC9B20D63B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Main </a:t>
            </a: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Page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1B445201-F0B1-A7F6-AB3A-1DF6E794F900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C2181E82-8C59-5709-155A-F7C105271A1B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4DF93-EB36-A39D-2665-8E74EC878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F1C2C5D8-0BB4-C37D-32E8-1721DD0DCC22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26513-2FBF-2DC4-97A0-9CDBE7E0E18A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57A4192-A7E8-1AE4-3017-3861AD53F3E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8284" y="2464618"/>
            <a:ext cx="413506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 implemented 3 color palettes for our website to accomadate everyones needs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This color palette work on all pages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The top menu makes navigation easy since every part of the website is reachable from there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B6961-7182-DE31-36DB-8FB522D38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940" y="1050747"/>
            <a:ext cx="4213297" cy="2017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D2D27-5F56-EA93-A156-48FBD354F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075" y="2667003"/>
            <a:ext cx="4149736" cy="1975743"/>
          </a:xfrm>
          <a:prstGeom prst="round2DiagRect">
            <a:avLst>
              <a:gd name="adj1" fmla="val 0"/>
              <a:gd name="adj2" fmla="val 1655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0BE989-6902-5A99-4191-BAECAE0470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405" y="4351798"/>
            <a:ext cx="4215339" cy="19960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38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C036-4A5F-D92A-CEB4-0FC481818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BBD197-6785-C7E5-E8D7-2B507A9CAE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E0507C-A098-A562-7EEF-7C455F32A0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C0D0B8D-93B5-019F-87F8-CE16D3BE1D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6CA5CBE-825E-8FA6-A46C-7FE214E218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867826B-CBD7-CDAB-ACB6-E8BEAF73F5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51BE576-7283-CEF8-D4BE-CC5BE77CFC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2C1EC1E-B216-30A2-76DA-09EEE2C931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0D6B238-E914-27EA-D7A0-ABD4E64A31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192417C-B804-6778-19F3-FC39247EAA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53EEF42-AB3E-3120-5651-547FA95A364C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JIRA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AF10102F-F55D-A2C5-7E06-55A3C2A54A78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9FC898F9-D30E-529B-4A8E-A814F620E4D1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84938-71B1-649F-B7E0-C01E4F81C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34C8051F-FA7C-19A3-A14B-1ABC04A4FCD1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571B6-9533-D55B-1BD5-196448D3E90D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JIRA workspace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4F89D5-7C94-A927-155F-3D7A7091B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044" y="322294"/>
            <a:ext cx="2787663" cy="26626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3CFD3A-4EAB-A198-8ED6-4E8E98A2178A}"/>
              </a:ext>
            </a:extLst>
          </p:cNvPr>
          <p:cNvSpPr txBox="1"/>
          <p:nvPr/>
        </p:nvSpPr>
        <p:spPr>
          <a:xfrm>
            <a:off x="784494" y="2289417"/>
            <a:ext cx="3904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used JIRA to log our hours of working on the project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used different colors for every type of mission we had for ourselves 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worked a total of 297 hours on the project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56618D-6114-46C7-0F40-114505A8F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60" y="1782624"/>
            <a:ext cx="4833347" cy="32311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A16375-1CBC-031B-2D02-8D9D1BC1F055}"/>
              </a:ext>
            </a:extLst>
          </p:cNvPr>
          <p:cNvSpPr txBox="1"/>
          <p:nvPr/>
        </p:nvSpPr>
        <p:spPr>
          <a:xfrm>
            <a:off x="1823195" y="4959750"/>
            <a:ext cx="2924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Tóth Botond 116 hours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Bércesi Krisztián 51hours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Tóth Erik 129 hours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ED98BA-843B-41D8-EE83-0169D2EA0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56" y="3365701"/>
            <a:ext cx="3586610" cy="31880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67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1D305-8F70-3FCD-91B9-DA9C70121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81D660-F6D4-B6BC-B64C-31F6B43D2D3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293C3F-7BD3-9F3B-A410-F7E1872E31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4923691-120F-FC1E-065C-D2A46A2D6B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07144-026C-82DD-12F9-FF6CC77A2CF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DE4AC0-D207-6CB2-CC7A-E9036A4C9C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53DE3C-8296-1EA6-495A-679CC65BB29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182A9-EB15-BF79-2A68-27D64B3AA2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CE30814-6562-2935-B36F-4C6A96A69B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5ABAB9-4BD4-E57C-70E4-5ADEE0D385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C2B4252-3300-DFDD-FB5A-7A6610F7328D}"/>
              </a:ext>
            </a:extLst>
          </p:cNvPr>
          <p:cNvSpPr txBox="1"/>
          <p:nvPr/>
        </p:nvSpPr>
        <p:spPr>
          <a:xfrm>
            <a:off x="3594939" y="1037046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Figma Desing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323946B9-C2EB-A843-57DE-2008AA70B158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03D83180-A142-B680-D7F1-3ED7CFDC8ECA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5519A-B720-3749-5B82-0B80CD37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750910CB-7B4C-10BF-2E29-5E7D7DBB9E8E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D678E-0681-40DE-17ED-E5D5D787E085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My Figma desing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F722F-509B-837E-659A-256C6FAB6816}"/>
              </a:ext>
            </a:extLst>
          </p:cNvPr>
          <p:cNvSpPr txBox="1"/>
          <p:nvPr/>
        </p:nvSpPr>
        <p:spPr>
          <a:xfrm>
            <a:off x="397067" y="2063692"/>
            <a:ext cx="292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This was my first visualization of the pages desing, though this changed through development.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7AF1DD-85D2-15B7-0E33-C1D07C0C4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28" y="1675421"/>
            <a:ext cx="3453561" cy="18338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6F6A37-4EDC-0F20-3992-C7840D32B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84" y="1628046"/>
            <a:ext cx="4136732" cy="5054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78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39DF-5189-EDF4-6B84-BCD4B3F2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79B3893-EA55-9CAC-9823-1F271AB76B90}"/>
              </a:ext>
            </a:extLst>
          </p:cNvPr>
          <p:cNvCxnSpPr>
            <a:cxnSpLocks/>
          </p:cNvCxnSpPr>
          <p:nvPr/>
        </p:nvCxnSpPr>
        <p:spPr>
          <a:xfrm flipV="1">
            <a:off x="0" y="3111938"/>
            <a:ext cx="6096000" cy="25917"/>
          </a:xfrm>
          <a:prstGeom prst="line">
            <a:avLst/>
          </a:prstGeom>
          <a:ln w="3175" cap="rnd">
            <a:solidFill>
              <a:srgbClr val="3B96B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$ļîḍé">
            <a:extLst>
              <a:ext uri="{FF2B5EF4-FFF2-40B4-BE49-F238E27FC236}">
                <a16:creationId xmlns:a16="http://schemas.microsoft.com/office/drawing/2014/main" id="{C8E680B5-B4C4-1075-E3ED-C1F4C6999E2B}"/>
              </a:ext>
            </a:extLst>
          </p:cNvPr>
          <p:cNvSpPr/>
          <p:nvPr/>
        </p:nvSpPr>
        <p:spPr>
          <a:xfrm>
            <a:off x="322530" y="2777855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iṥlîdé">
            <a:extLst>
              <a:ext uri="{FF2B5EF4-FFF2-40B4-BE49-F238E27FC236}">
                <a16:creationId xmlns:a16="http://schemas.microsoft.com/office/drawing/2014/main" id="{B14B8758-CE70-4EC3-0C48-B6CCE7195C96}"/>
              </a:ext>
            </a:extLst>
          </p:cNvPr>
          <p:cNvSpPr/>
          <p:nvPr/>
        </p:nvSpPr>
        <p:spPr>
          <a:xfrm>
            <a:off x="2062607" y="2777855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ïŝļíďè">
            <a:extLst>
              <a:ext uri="{FF2B5EF4-FFF2-40B4-BE49-F238E27FC236}">
                <a16:creationId xmlns:a16="http://schemas.microsoft.com/office/drawing/2014/main" id="{00E32FC4-64D4-4C21-B609-0E6324F7921D}"/>
              </a:ext>
            </a:extLst>
          </p:cNvPr>
          <p:cNvSpPr/>
          <p:nvPr/>
        </p:nvSpPr>
        <p:spPr>
          <a:xfrm>
            <a:off x="3802684" y="2777855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3C1230-59A5-63CB-0C5E-6B198E098505}"/>
              </a:ext>
            </a:extLst>
          </p:cNvPr>
          <p:cNvGrpSpPr/>
          <p:nvPr/>
        </p:nvGrpSpPr>
        <p:grpSpPr>
          <a:xfrm>
            <a:off x="-588029" y="502235"/>
            <a:ext cx="4894608" cy="435349"/>
            <a:chOff x="-216283" y="454163"/>
            <a:chExt cx="4894608" cy="435349"/>
          </a:xfrm>
        </p:grpSpPr>
        <p:sp>
          <p:nvSpPr>
            <p:cNvPr id="21" name="Oval 31">
              <a:extLst>
                <a:ext uri="{FF2B5EF4-FFF2-40B4-BE49-F238E27FC236}">
                  <a16:creationId xmlns:a16="http://schemas.microsoft.com/office/drawing/2014/main" id="{BF8F09B7-A0EB-AF14-B937-48B83494CF6E}"/>
                </a:ext>
              </a:extLst>
            </p:cNvPr>
            <p:cNvSpPr/>
            <p:nvPr/>
          </p:nvSpPr>
          <p:spPr>
            <a:xfrm>
              <a:off x="428956" y="454163"/>
              <a:ext cx="265320" cy="26532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1E2E6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Oval 32">
              <a:extLst>
                <a:ext uri="{FF2B5EF4-FFF2-40B4-BE49-F238E27FC236}">
                  <a16:creationId xmlns:a16="http://schemas.microsoft.com/office/drawing/2014/main" id="{DFFE7FBF-8945-34B0-F0EF-CD461D88F2E4}"/>
                </a:ext>
              </a:extLst>
            </p:cNvPr>
            <p:cNvSpPr/>
            <p:nvPr/>
          </p:nvSpPr>
          <p:spPr>
            <a:xfrm>
              <a:off x="471008" y="496215"/>
              <a:ext cx="181217" cy="181217"/>
            </a:xfrm>
            <a:prstGeom prst="ellipse">
              <a:avLst/>
            </a:prstGeom>
            <a:gradFill flip="none" rotWithShape="1">
              <a:gsLst>
                <a:gs pos="19000">
                  <a:srgbClr val="1E2E60"/>
                </a:gs>
                <a:gs pos="100000">
                  <a:srgbClr val="3B96B4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005840" rtlCol="0" anchor="ctr"/>
            <a:lstStyle/>
            <a:p>
              <a:pPr algn="ctr" defTabSz="914400"/>
              <a:endParaRPr lang="en-US" sz="14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E90961B3-DD15-79A3-ABCD-956D9002EDB0}"/>
                </a:ext>
              </a:extLst>
            </p:cNvPr>
            <p:cNvSpPr txBox="1"/>
            <p:nvPr/>
          </p:nvSpPr>
          <p:spPr>
            <a:xfrm>
              <a:off x="816613" y="496215"/>
              <a:ext cx="38617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altLang="zh-CN" sz="1600" b="1" dirty="0">
                  <a:gradFill>
                    <a:gsLst>
                      <a:gs pos="19000">
                        <a:srgbClr val="1E2E60"/>
                      </a:gs>
                      <a:gs pos="100000">
                        <a:srgbClr val="3B96B4"/>
                      </a:gs>
                    </a:gsLst>
                    <a:lin ang="16200000" scaled="1"/>
                  </a:gradFill>
                  <a:cs typeface="+mn-ea"/>
                  <a:sym typeface="+mn-lt"/>
                </a:rPr>
                <a:t>BACKEND – Bércesi Krisztián</a:t>
              </a:r>
              <a:endParaRPr lang="en-US" altLang="zh-CN" sz="1600" b="1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24" name="Straight Connector 20">
              <a:extLst>
                <a:ext uri="{FF2B5EF4-FFF2-40B4-BE49-F238E27FC236}">
                  <a16:creationId xmlns:a16="http://schemas.microsoft.com/office/drawing/2014/main" id="{B624842F-5BDA-5E31-48F4-9A604C316AD4}"/>
                </a:ext>
              </a:extLst>
            </p:cNvPr>
            <p:cNvCxnSpPr>
              <a:cxnSpLocks/>
            </p:cNvCxnSpPr>
            <p:nvPr/>
          </p:nvCxnSpPr>
          <p:spPr>
            <a:xfrm>
              <a:off x="-216283" y="889512"/>
              <a:ext cx="404933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99320">
                    <a:schemeClr val="accent1">
                      <a:lumMod val="30000"/>
                      <a:lumOff val="70000"/>
                      <a:alpha val="0"/>
                    </a:schemeClr>
                  </a:gs>
                  <a:gs pos="52000">
                    <a:srgbClr val="1E2E6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B4C5A76-C1E9-E7DF-44A5-D7A5D00BDD10}"/>
              </a:ext>
            </a:extLst>
          </p:cNvPr>
          <p:cNvSpPr txBox="1"/>
          <p:nvPr/>
        </p:nvSpPr>
        <p:spPr>
          <a:xfrm>
            <a:off x="449133" y="29874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63C4739-E030-6979-57F6-5FE91D5AA5A6}"/>
              </a:ext>
            </a:extLst>
          </p:cNvPr>
          <p:cNvSpPr txBox="1"/>
          <p:nvPr/>
        </p:nvSpPr>
        <p:spPr>
          <a:xfrm>
            <a:off x="2189210" y="295318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97DEB0-0D64-0434-B1D7-E7140098716F}"/>
              </a:ext>
            </a:extLst>
          </p:cNvPr>
          <p:cNvSpPr txBox="1"/>
          <p:nvPr/>
        </p:nvSpPr>
        <p:spPr>
          <a:xfrm>
            <a:off x="3929287" y="295318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0AF225B-DCC0-CEFE-7465-63B16E3BA68A}"/>
              </a:ext>
            </a:extLst>
          </p:cNvPr>
          <p:cNvSpPr txBox="1"/>
          <p:nvPr/>
        </p:nvSpPr>
        <p:spPr>
          <a:xfrm>
            <a:off x="1694813" y="3673189"/>
            <a:ext cx="1629366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The process of me creating the website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70D7064-7C91-59EE-E4E7-7E4FB090980B}"/>
              </a:ext>
            </a:extLst>
          </p:cNvPr>
          <p:cNvSpPr txBox="1"/>
          <p:nvPr/>
        </p:nvSpPr>
        <p:spPr>
          <a:xfrm>
            <a:off x="3527798" y="3722831"/>
            <a:ext cx="140454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How i connected the backend to database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EE27809-268D-C0BB-14DB-9556E16BE3FC}"/>
              </a:ext>
            </a:extLst>
          </p:cNvPr>
          <p:cNvSpPr txBox="1"/>
          <p:nvPr/>
        </p:nvSpPr>
        <p:spPr>
          <a:xfrm>
            <a:off x="-126135" y="3673189"/>
            <a:ext cx="1617330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My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64506-8689-E86E-DBCE-13DE351D2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54" y="937584"/>
            <a:ext cx="3497710" cy="46636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ïŝļíďè">
            <a:extLst>
              <a:ext uri="{FF2B5EF4-FFF2-40B4-BE49-F238E27FC236}">
                <a16:creationId xmlns:a16="http://schemas.microsoft.com/office/drawing/2014/main" id="{54D236E0-62DD-4217-7E76-9E35FEF236B1}"/>
              </a:ext>
            </a:extLst>
          </p:cNvPr>
          <p:cNvSpPr/>
          <p:nvPr/>
        </p:nvSpPr>
        <p:spPr>
          <a:xfrm>
            <a:off x="5376000" y="2751938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文本框 27">
            <a:extLst>
              <a:ext uri="{FF2B5EF4-FFF2-40B4-BE49-F238E27FC236}">
                <a16:creationId xmlns:a16="http://schemas.microsoft.com/office/drawing/2014/main" id="{E315BC69-F384-8479-A042-A7E867F2F321}"/>
              </a:ext>
            </a:extLst>
          </p:cNvPr>
          <p:cNvSpPr txBox="1"/>
          <p:nvPr/>
        </p:nvSpPr>
        <p:spPr>
          <a:xfrm>
            <a:off x="5502603" y="29272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hu-HU" altLang="zh-CN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6ACF8E8-DDF8-7FAB-82FC-4EEE2F322A6A}"/>
              </a:ext>
            </a:extLst>
          </p:cNvPr>
          <p:cNvSpPr txBox="1"/>
          <p:nvPr/>
        </p:nvSpPr>
        <p:spPr>
          <a:xfrm>
            <a:off x="5035484" y="3696914"/>
            <a:ext cx="1404544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Our Communication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2739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4463E-FAE5-70F0-0D9F-A64DEAD07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20ED0-9092-2232-D58E-33F5CEF7A1E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A4D1DD-34C8-2A15-D1FA-25DB9D345D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63B0A5B-7D8E-5C47-A3E4-2FE470166F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79545D-8E89-F667-C7CF-B3AD864A1A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D162997-DC0D-B4CE-8F0E-5C06701F8B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152829E-090E-5F19-84E3-B32AA7C9B75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3CB7413-6FFB-2C2B-5BF2-EB1E3772B7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A0754D-E547-2650-74AC-1F3EB53145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3A9BEB6-B226-EB0B-C3D0-4A6B173477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76B2B06-4ADA-4278-42C0-724849024043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Our backend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86559297-7B8A-1C82-9A49-E6A25759DF2A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0C0B74D9-9389-EE5B-DF9E-9FAF15DA4057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AC778-6757-60F3-8CB5-CDF3BF7B4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9CDAF1FF-1C6C-839C-83A1-9E13A41683A6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B77B6-03C3-199C-8189-76BC1B4084CF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BACKEND – Bércesi Kriszitán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FE63B65-6605-ABF1-922F-CD8F715F1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280" y="1771187"/>
            <a:ext cx="3950139" cy="498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342900">
              <a:lnSpc>
                <a:spcPct val="115000"/>
              </a:lnSpc>
              <a:spcBef>
                <a:spcPts val="1200"/>
              </a:spcBef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It manages user authentication (registration/login), validates input data, and controls access to features.</a:t>
            </a:r>
            <a:endParaRPr lang="hu-HU" dirty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15000"/>
              </a:lnSpc>
              <a:spcBef>
                <a:spcPts val="1200"/>
              </a:spcBef>
              <a:buClr>
                <a:srgbClr val="FFFFFF"/>
              </a:buClr>
              <a:buSzPts val="1800"/>
              <a:buChar char="●"/>
            </a:pPr>
            <a:endParaRPr lang="en-US" dirty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Data is stored and retrieved through the database, ensuring fast and secure communication between the app and users.</a:t>
            </a:r>
            <a:endParaRPr lang="hu-HU" dirty="0">
              <a:solidFill>
                <a:srgbClr val="FFFFFF"/>
              </a:solidFill>
            </a:endParaRP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dirty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 backend also provides API endpoints so the frontend can send and receive information smoothly.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</p:txBody>
      </p:sp>
      <p:pic>
        <p:nvPicPr>
          <p:cNvPr id="5122" name="Picture 2" descr="Backend Images - Free Download on Freepik">
            <a:extLst>
              <a:ext uri="{FF2B5EF4-FFF2-40B4-BE49-F238E27FC236}">
                <a16:creationId xmlns:a16="http://schemas.microsoft.com/office/drawing/2014/main" id="{9B2897A4-1398-FC8F-7941-CC66527CB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55" y="400634"/>
            <a:ext cx="3840243" cy="20135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8BFAE8-A7A4-B36C-78F0-B6E8BA945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702" y="1899844"/>
            <a:ext cx="4093283" cy="46329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0973377-85F9-5EAF-BD19-4432A2001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53726">
            <a:off x="5163912" y="3032484"/>
            <a:ext cx="2911594" cy="32045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78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93B93-957F-5CB3-A81F-3A83479D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ED3D82-615C-253D-B550-01E4C7E475C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71DA46-A245-160A-78E9-464A703567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82354A-6665-BEC9-26C2-2876613222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DCBACE1-E744-5006-DF3E-5042348DD3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FA8FBCF-76C2-EED8-E311-02EF331C6C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6E1EF0-ED54-7715-306A-4B18B0E84B2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348F1A1-AA25-4C68-0320-98986ACC45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DD6D3AC-867A-2D15-72FB-986E662C7D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3B3B9E-68ED-275C-9AF1-AFEE104C3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A1E0AE-5473-C344-D1F4-9667AC57CCF1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API’s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E6D6E9B2-8385-DDED-A301-12B7524678DA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3F81A122-E2DC-EAE4-3F56-0D6B12EA24CA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F5AFA-FDAA-11E6-2FF0-1157C1993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7E9AF07F-A78D-0670-6269-0B1054B8DBB7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E43F3-B072-8A98-F701-0EE2E0244E74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BACKEND – Bércesi Kriszitán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82BD7E7-1425-E7BA-F54D-6FD93F2BC6B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9793" y="2276073"/>
            <a:ext cx="420288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We used a REST API for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It allowed independent operation of the two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Data is transferred in JSON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It simplified database integration and real-time data display.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The REST architecture improved scalability and maintainability.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E3BD0F-19BE-40EB-7A11-96F9F20D0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227" y="1304051"/>
            <a:ext cx="5982535" cy="12670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 descr="Mi az az API?">
            <a:extLst>
              <a:ext uri="{FF2B5EF4-FFF2-40B4-BE49-F238E27FC236}">
                <a16:creationId xmlns:a16="http://schemas.microsoft.com/office/drawing/2014/main" id="{009CDF11-68A6-AF68-CDFD-92B2957F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476" y="3003526"/>
            <a:ext cx="2748102" cy="18572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 descr="What is an API? | CORSAIR">
            <a:extLst>
              <a:ext uri="{FF2B5EF4-FFF2-40B4-BE49-F238E27FC236}">
                <a16:creationId xmlns:a16="http://schemas.microsoft.com/office/drawing/2014/main" id="{4402EE97-5C92-07B2-306B-8760FB954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20CC35-5F6F-0EBA-59C3-21877BD87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68" y="3562349"/>
            <a:ext cx="3575284" cy="25006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32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9B6FD-2DC9-7CA8-898E-A1C2C7A5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8ECCDB-F2EA-0325-99B6-1F65EC6D91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F615C6-1B67-B14F-F2D4-08A0C69729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FD1DAF-708D-316E-64D0-4242F517D3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025ECC-B848-E43A-7748-BC0F6FC6E5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1680540-529A-E67E-BC07-CE8A7A5664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66FCBB-837E-8108-6A67-2E78891BB9A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BD08B0C-285E-D555-0816-269B897C6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20F105C-FA9E-5AFA-B405-8BE526E6AC2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8D60E5A-3B8A-1D11-9C49-7A9A6774B5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C1C155-3431-84A3-D245-D6A6549D80C4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My languages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3F9047FE-ACCC-B943-3F8D-EF8357368ABD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7BF00DF-9C84-896C-63E9-E7889D6929F8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9DECA-9492-4B49-8F09-7F9194B51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20F42512-70E2-0B5E-6A66-3726AB3285D8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D8C7-78F6-3738-201C-F158F8626EAB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BACKEND – Bércesi Kriszitán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2C819-928B-304B-9341-47283B27A8D5}"/>
              </a:ext>
            </a:extLst>
          </p:cNvPr>
          <p:cNvSpPr txBox="1"/>
          <p:nvPr/>
        </p:nvSpPr>
        <p:spPr>
          <a:xfrm>
            <a:off x="397067" y="2072248"/>
            <a:ext cx="45683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mainly used PHP for the backend because it was convenient to work with, easy to test, and straightforward to connect to the database.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lvl="0"/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also combined PHP with some JavaScript to create dynamic product pages.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This combination allowed me to create a responsive and efficient </a:t>
            </a:r>
            <a:r>
              <a:rPr lang="en-US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webshop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environment 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also used HTML to give the page a base structure</a:t>
            </a:r>
          </a:p>
        </p:txBody>
      </p:sp>
      <p:pic>
        <p:nvPicPr>
          <p:cNvPr id="1028" name="Picture 4" descr="PHP - Wikipedia">
            <a:extLst>
              <a:ext uri="{FF2B5EF4-FFF2-40B4-BE49-F238E27FC236}">
                <a16:creationId xmlns:a16="http://schemas.microsoft.com/office/drawing/2014/main" id="{43263C21-90A0-C62B-9A97-607554CA5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31" y="1952311"/>
            <a:ext cx="2947332" cy="15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A3541C-1A6F-502B-5201-77D087C0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629" y="3727096"/>
            <a:ext cx="1803459" cy="180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30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68635-9866-D964-A87B-6224AFDF2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7F16B2-B72F-6A49-E6F2-CB71319607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950AC7-4D69-699A-CA4D-BC437ED02E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7A5EFA-D323-CF23-4BF4-3BD83EDE03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3E237A-109D-CD2C-591C-193F497408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1A13DE1-F872-B398-789A-607127C7C6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ADCA9F-A701-9ADF-0713-4AA56DE9B91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56BAB95-44C1-30E0-A911-6FCAD3D625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49C722C-67E5-1953-2067-94951B6146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AA2007-938A-5173-E508-1558F2A0E5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0478845-57BB-8D57-203D-6A6E68160F67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M</a:t>
            </a: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y process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87675558-C8F7-37FC-AE74-0788B063149A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B0E78E9-8C6E-0FD5-452D-825532E7F7EE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D1432-6B54-ED77-82A1-C697F0CC5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4B6E5C13-18C0-026F-E632-3B4F03170391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7063D-40A2-93B0-A008-344F16172CBA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BACKEND – Bércesi Kriszitán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A3597-A094-054B-8B8A-F2692E0245E8}"/>
              </a:ext>
            </a:extLst>
          </p:cNvPr>
          <p:cNvSpPr txBox="1"/>
          <p:nvPr/>
        </p:nvSpPr>
        <p:spPr>
          <a:xfrm>
            <a:off x="397067" y="2072248"/>
            <a:ext cx="45683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First Erik my teammate creates the database for the page.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After this i created Pages for the products and started creating the login/Registration/Admin page.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also started the comment fuction and message function to create a social platform feeling to the page like we introduced it.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made a language and a currency changer to make u page more international.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Also implemented some API’s for the page’s Cart (like the foxpost mail boxes)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1F9EDC-A9AE-005F-E64D-C285B01A1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0" y="935953"/>
            <a:ext cx="4106246" cy="194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12A01-0599-20C8-B281-64F4482FD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974" y="2746164"/>
            <a:ext cx="4860022" cy="2079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093FC2-E18F-8249-EDCF-A28D7C886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512" y="4645508"/>
            <a:ext cx="4258269" cy="1286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619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86AB7-A8A5-43F1-9232-DCCEB397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5AA098-E6F4-A203-68D3-3077F2AF113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C2BD67-1BD8-3A7F-80CE-30B7B28B6E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3C0C1B-5B01-EB88-D747-BCE8ADED81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0ECA8CB-6782-A431-42D3-D6EAB0A636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816838-87D2-7D89-1E49-A047806569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68066-1AFB-3987-EC6F-DF3409187B5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6D39EE2-F6E4-63FA-98EA-5A14E8BA3F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C8EE92D-1D20-B29F-A85B-DD2DD375A4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C895D6-1FCA-E57D-FE4E-4860E19413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B54089E-3A77-6015-3DEE-C84FFCD892DC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Database connection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BFB0423D-906B-BC8D-C13E-76E0D295C828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484F45F5-ACD0-7E07-362C-A677A740D524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BE038-462C-5098-89EC-3ACC6E8C0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BB5EC90E-722D-1A67-726F-884E07AE779E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BB13F-955B-CAF9-A7D0-A18FD1922C1C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BACKEND – Bércesi Kriszitán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40ADB0-BC1E-FC0C-F4C4-EEC18FE0F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30" y="2028168"/>
            <a:ext cx="395013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Loaded instruments dynamically from database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Managed images, prices, and product categories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Implemented 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Connected webshop interface to product database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admin data handling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Enabled multilingual data support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574B26-B161-12D2-9664-A7C075D4E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671" y="1407401"/>
            <a:ext cx="1892925" cy="4504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106715-A1A0-B2A4-7B61-D4C0C1C0E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969" y="1385648"/>
            <a:ext cx="4836552" cy="446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7D95B-8DFD-ACCB-A48C-60D8B8CE7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6330" y="2518893"/>
            <a:ext cx="4788305" cy="2380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4970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5C06-C907-59C9-AF41-7D4517BEC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FF088D-C411-638B-C0E1-786A468D49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A356C0-55BA-9936-E05C-7D4713681A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C689B31-4AC7-E572-C5E5-8B62EBCE26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D05911-E8B4-A1EE-2D46-DB7E891FD0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20C202-5175-A496-1B93-0BBF142724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58F3562-F39D-50E2-97E6-E827A302E99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4FB9072-0C05-D8F6-08B4-378EA1784F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7822BEE-8F70-29B4-D061-8B4443A15E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9D21213-6467-FDD0-7129-C451503A69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27117A-DE12-6DC5-773F-56BF5F68BBEB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Communication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62047330-C093-93A8-D7EA-EA2DC291E470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4CC1AA97-1849-D941-8494-4C0EF415D066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39D35-C101-9AF9-68B6-89D3A36FF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0306AD9B-59C5-EE28-529F-F5A0433203E9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69F6B-76A5-ECB2-4907-5F50C94C260A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Our communication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4CF5FA-A9A4-C71C-FDC3-B5230861B6AC}"/>
              </a:ext>
            </a:extLst>
          </p:cNvPr>
          <p:cNvSpPr txBox="1"/>
          <p:nvPr/>
        </p:nvSpPr>
        <p:spPr>
          <a:xfrm>
            <a:off x="784494" y="2289417"/>
            <a:ext cx="3904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used Github to share our files with each other and made different branches for all of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This made file sharing convenient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also used discord for communication which really helped during home office days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D510B9-32E0-06CF-2E25-747423563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259" y="629358"/>
            <a:ext cx="4732198" cy="29213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177E4-E686-D78C-78D3-2CFE8BF97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452" y="2382994"/>
            <a:ext cx="3643839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90761F-5E3B-F465-D9EF-244BE0E45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660" y="4017915"/>
            <a:ext cx="4507684" cy="25292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8EF7BF-068F-CA72-895F-756DA7E80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036200" y="3794798"/>
            <a:ext cx="14289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7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5">
            <a:extLst>
              <a:ext uri="{FF2B5EF4-FFF2-40B4-BE49-F238E27FC236}">
                <a16:creationId xmlns:a16="http://schemas.microsoft.com/office/drawing/2014/main" id="{64503922-8CD5-4D92-BE4F-663D13C838EB}"/>
              </a:ext>
            </a:extLst>
          </p:cNvPr>
          <p:cNvSpPr/>
          <p:nvPr/>
        </p:nvSpPr>
        <p:spPr>
          <a:xfrm>
            <a:off x="4429818" y="2023871"/>
            <a:ext cx="3334639" cy="3334639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Arc 9">
            <a:extLst>
              <a:ext uri="{FF2B5EF4-FFF2-40B4-BE49-F238E27FC236}">
                <a16:creationId xmlns:a16="http://schemas.microsoft.com/office/drawing/2014/main" id="{12629AB8-7CE4-40E5-A2D1-2AA0A9AAA14C}"/>
              </a:ext>
            </a:extLst>
          </p:cNvPr>
          <p:cNvSpPr/>
          <p:nvPr/>
        </p:nvSpPr>
        <p:spPr>
          <a:xfrm flipH="1" flipV="1">
            <a:off x="4113658" y="1716532"/>
            <a:ext cx="3964686" cy="3964686"/>
          </a:xfrm>
          <a:prstGeom prst="arc">
            <a:avLst>
              <a:gd name="adj1" fmla="val 17896699"/>
              <a:gd name="adj2" fmla="val 3587017"/>
            </a:avLst>
          </a:prstGeom>
          <a:noFill/>
          <a:ln w="19050" cap="rnd" cmpd="sng" algn="ctr">
            <a:solidFill>
              <a:srgbClr val="1E2E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Arc 13">
            <a:extLst>
              <a:ext uri="{FF2B5EF4-FFF2-40B4-BE49-F238E27FC236}">
                <a16:creationId xmlns:a16="http://schemas.microsoft.com/office/drawing/2014/main" id="{2FF0BEDD-FFBE-4C75-8101-7B679E9A4E52}"/>
              </a:ext>
            </a:extLst>
          </p:cNvPr>
          <p:cNvSpPr/>
          <p:nvPr/>
        </p:nvSpPr>
        <p:spPr>
          <a:xfrm>
            <a:off x="4113658" y="1716532"/>
            <a:ext cx="3964686" cy="3964686"/>
          </a:xfrm>
          <a:prstGeom prst="arc">
            <a:avLst>
              <a:gd name="adj1" fmla="val 17896699"/>
              <a:gd name="adj2" fmla="val 3587017"/>
            </a:avLst>
          </a:prstGeom>
          <a:noFill/>
          <a:ln w="19050" cap="rnd" cmpd="sng" algn="ctr">
            <a:solidFill>
              <a:srgbClr val="1E2E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39">
            <a:extLst>
              <a:ext uri="{FF2B5EF4-FFF2-40B4-BE49-F238E27FC236}">
                <a16:creationId xmlns:a16="http://schemas.microsoft.com/office/drawing/2014/main" id="{74A8F962-C587-45BB-A861-CA5B28352769}"/>
              </a:ext>
            </a:extLst>
          </p:cNvPr>
          <p:cNvSpPr/>
          <p:nvPr/>
        </p:nvSpPr>
        <p:spPr>
          <a:xfrm>
            <a:off x="4467562" y="2234503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81A3F146-E9D7-47B7-90AD-5E371C4C2092}"/>
              </a:ext>
            </a:extLst>
          </p:cNvPr>
          <p:cNvSpPr/>
          <p:nvPr/>
        </p:nvSpPr>
        <p:spPr>
          <a:xfrm>
            <a:off x="4509614" y="2276555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8" name="Oval 37">
            <a:extLst>
              <a:ext uri="{FF2B5EF4-FFF2-40B4-BE49-F238E27FC236}">
                <a16:creationId xmlns:a16="http://schemas.microsoft.com/office/drawing/2014/main" id="{BF7C8216-D7FC-4DCD-A563-A8472E4539A0}"/>
              </a:ext>
            </a:extLst>
          </p:cNvPr>
          <p:cNvSpPr/>
          <p:nvPr/>
        </p:nvSpPr>
        <p:spPr>
          <a:xfrm>
            <a:off x="4467562" y="4881811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Oval 38">
            <a:extLst>
              <a:ext uri="{FF2B5EF4-FFF2-40B4-BE49-F238E27FC236}">
                <a16:creationId xmlns:a16="http://schemas.microsoft.com/office/drawing/2014/main" id="{FD4C1560-50B4-4416-81CA-3FFC338920D2}"/>
              </a:ext>
            </a:extLst>
          </p:cNvPr>
          <p:cNvSpPr/>
          <p:nvPr/>
        </p:nvSpPr>
        <p:spPr>
          <a:xfrm>
            <a:off x="4509614" y="4923863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Oval 35">
            <a:extLst>
              <a:ext uri="{FF2B5EF4-FFF2-40B4-BE49-F238E27FC236}">
                <a16:creationId xmlns:a16="http://schemas.microsoft.com/office/drawing/2014/main" id="{0EF15739-E6B3-47F1-8D57-1B386027BBBB}"/>
              </a:ext>
            </a:extLst>
          </p:cNvPr>
          <p:cNvSpPr/>
          <p:nvPr/>
        </p:nvSpPr>
        <p:spPr>
          <a:xfrm>
            <a:off x="3971082" y="3558531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Oval 36">
            <a:extLst>
              <a:ext uri="{FF2B5EF4-FFF2-40B4-BE49-F238E27FC236}">
                <a16:creationId xmlns:a16="http://schemas.microsoft.com/office/drawing/2014/main" id="{11B3E787-E263-4073-90A6-173475A934C4}"/>
              </a:ext>
            </a:extLst>
          </p:cNvPr>
          <p:cNvSpPr/>
          <p:nvPr/>
        </p:nvSpPr>
        <p:spPr>
          <a:xfrm>
            <a:off x="4013134" y="3600583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Oval 33">
            <a:extLst>
              <a:ext uri="{FF2B5EF4-FFF2-40B4-BE49-F238E27FC236}">
                <a16:creationId xmlns:a16="http://schemas.microsoft.com/office/drawing/2014/main" id="{CC6175C9-0FA5-4496-B8DA-5F9C309FA62C}"/>
              </a:ext>
            </a:extLst>
          </p:cNvPr>
          <p:cNvSpPr/>
          <p:nvPr/>
        </p:nvSpPr>
        <p:spPr>
          <a:xfrm>
            <a:off x="7941969" y="3558531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Oval 34">
            <a:extLst>
              <a:ext uri="{FF2B5EF4-FFF2-40B4-BE49-F238E27FC236}">
                <a16:creationId xmlns:a16="http://schemas.microsoft.com/office/drawing/2014/main" id="{68468A95-F38D-45E6-B964-883D5EBDAF4F}"/>
              </a:ext>
            </a:extLst>
          </p:cNvPr>
          <p:cNvSpPr/>
          <p:nvPr/>
        </p:nvSpPr>
        <p:spPr>
          <a:xfrm>
            <a:off x="7984021" y="3600583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C5195A2A-E950-42BA-882E-A72BD9684616}"/>
              </a:ext>
            </a:extLst>
          </p:cNvPr>
          <p:cNvSpPr/>
          <p:nvPr/>
        </p:nvSpPr>
        <p:spPr>
          <a:xfrm>
            <a:off x="7440717" y="2234503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val 32">
            <a:extLst>
              <a:ext uri="{FF2B5EF4-FFF2-40B4-BE49-F238E27FC236}">
                <a16:creationId xmlns:a16="http://schemas.microsoft.com/office/drawing/2014/main" id="{2562E182-3DDE-42D3-A990-A6A67A886804}"/>
              </a:ext>
            </a:extLst>
          </p:cNvPr>
          <p:cNvSpPr/>
          <p:nvPr/>
        </p:nvSpPr>
        <p:spPr>
          <a:xfrm>
            <a:off x="7482769" y="2276555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Oval 29">
            <a:extLst>
              <a:ext uri="{FF2B5EF4-FFF2-40B4-BE49-F238E27FC236}">
                <a16:creationId xmlns:a16="http://schemas.microsoft.com/office/drawing/2014/main" id="{9012753F-53B8-424D-822D-C26E0E25B05D}"/>
              </a:ext>
            </a:extLst>
          </p:cNvPr>
          <p:cNvSpPr/>
          <p:nvPr/>
        </p:nvSpPr>
        <p:spPr>
          <a:xfrm>
            <a:off x="7440717" y="4881811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81EE12D4-2DF9-42DF-A7DB-CB0C45BF8EAE}"/>
              </a:ext>
            </a:extLst>
          </p:cNvPr>
          <p:cNvSpPr/>
          <p:nvPr/>
        </p:nvSpPr>
        <p:spPr>
          <a:xfrm>
            <a:off x="7482769" y="4923863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D91FD42E-84C0-49B5-B56A-CB74A83D895F}"/>
              </a:ext>
            </a:extLst>
          </p:cNvPr>
          <p:cNvSpPr>
            <a:spLocks/>
          </p:cNvSpPr>
          <p:nvPr/>
        </p:nvSpPr>
        <p:spPr bwMode="auto">
          <a:xfrm>
            <a:off x="5684044" y="2859581"/>
            <a:ext cx="823912" cy="845594"/>
          </a:xfrm>
          <a:custGeom>
            <a:avLst/>
            <a:gdLst>
              <a:gd name="T0" fmla="*/ 94 w 96"/>
              <a:gd name="T1" fmla="*/ 72 h 96"/>
              <a:gd name="T2" fmla="*/ 86 w 96"/>
              <a:gd name="T3" fmla="*/ 72 h 96"/>
              <a:gd name="T4" fmla="*/ 60 w 96"/>
              <a:gd name="T5" fmla="*/ 48 h 96"/>
              <a:gd name="T6" fmla="*/ 50 w 96"/>
              <a:gd name="T7" fmla="*/ 48 h 96"/>
              <a:gd name="T8" fmla="*/ 50 w 96"/>
              <a:gd name="T9" fmla="*/ 24 h 96"/>
              <a:gd name="T10" fmla="*/ 58 w 96"/>
              <a:gd name="T11" fmla="*/ 24 h 96"/>
              <a:gd name="T12" fmla="*/ 60 w 96"/>
              <a:gd name="T13" fmla="*/ 22 h 96"/>
              <a:gd name="T14" fmla="*/ 60 w 96"/>
              <a:gd name="T15" fmla="*/ 2 h 96"/>
              <a:gd name="T16" fmla="*/ 58 w 96"/>
              <a:gd name="T17" fmla="*/ 0 h 96"/>
              <a:gd name="T18" fmla="*/ 38 w 96"/>
              <a:gd name="T19" fmla="*/ 0 h 96"/>
              <a:gd name="T20" fmla="*/ 36 w 96"/>
              <a:gd name="T21" fmla="*/ 2 h 96"/>
              <a:gd name="T22" fmla="*/ 36 w 96"/>
              <a:gd name="T23" fmla="*/ 22 h 96"/>
              <a:gd name="T24" fmla="*/ 38 w 96"/>
              <a:gd name="T25" fmla="*/ 24 h 96"/>
              <a:gd name="T26" fmla="*/ 46 w 96"/>
              <a:gd name="T27" fmla="*/ 24 h 96"/>
              <a:gd name="T28" fmla="*/ 46 w 96"/>
              <a:gd name="T29" fmla="*/ 48 h 96"/>
              <a:gd name="T30" fmla="*/ 36 w 96"/>
              <a:gd name="T31" fmla="*/ 48 h 96"/>
              <a:gd name="T32" fmla="*/ 10 w 96"/>
              <a:gd name="T33" fmla="*/ 72 h 96"/>
              <a:gd name="T34" fmla="*/ 2 w 96"/>
              <a:gd name="T35" fmla="*/ 72 h 96"/>
              <a:gd name="T36" fmla="*/ 0 w 96"/>
              <a:gd name="T37" fmla="*/ 74 h 96"/>
              <a:gd name="T38" fmla="*/ 0 w 96"/>
              <a:gd name="T39" fmla="*/ 94 h 96"/>
              <a:gd name="T40" fmla="*/ 2 w 96"/>
              <a:gd name="T41" fmla="*/ 96 h 96"/>
              <a:gd name="T42" fmla="*/ 22 w 96"/>
              <a:gd name="T43" fmla="*/ 96 h 96"/>
              <a:gd name="T44" fmla="*/ 24 w 96"/>
              <a:gd name="T45" fmla="*/ 94 h 96"/>
              <a:gd name="T46" fmla="*/ 24 w 96"/>
              <a:gd name="T47" fmla="*/ 74 h 96"/>
              <a:gd name="T48" fmla="*/ 22 w 96"/>
              <a:gd name="T49" fmla="*/ 72 h 96"/>
              <a:gd name="T50" fmla="*/ 14 w 96"/>
              <a:gd name="T51" fmla="*/ 72 h 96"/>
              <a:gd name="T52" fmla="*/ 36 w 96"/>
              <a:gd name="T53" fmla="*/ 52 h 96"/>
              <a:gd name="T54" fmla="*/ 46 w 96"/>
              <a:gd name="T55" fmla="*/ 52 h 96"/>
              <a:gd name="T56" fmla="*/ 46 w 96"/>
              <a:gd name="T57" fmla="*/ 72 h 96"/>
              <a:gd name="T58" fmla="*/ 38 w 96"/>
              <a:gd name="T59" fmla="*/ 72 h 96"/>
              <a:gd name="T60" fmla="*/ 36 w 96"/>
              <a:gd name="T61" fmla="*/ 74 h 96"/>
              <a:gd name="T62" fmla="*/ 36 w 96"/>
              <a:gd name="T63" fmla="*/ 94 h 96"/>
              <a:gd name="T64" fmla="*/ 38 w 96"/>
              <a:gd name="T65" fmla="*/ 96 h 96"/>
              <a:gd name="T66" fmla="*/ 58 w 96"/>
              <a:gd name="T67" fmla="*/ 96 h 96"/>
              <a:gd name="T68" fmla="*/ 60 w 96"/>
              <a:gd name="T69" fmla="*/ 94 h 96"/>
              <a:gd name="T70" fmla="*/ 60 w 96"/>
              <a:gd name="T71" fmla="*/ 74 h 96"/>
              <a:gd name="T72" fmla="*/ 58 w 96"/>
              <a:gd name="T73" fmla="*/ 72 h 96"/>
              <a:gd name="T74" fmla="*/ 50 w 96"/>
              <a:gd name="T75" fmla="*/ 72 h 96"/>
              <a:gd name="T76" fmla="*/ 50 w 96"/>
              <a:gd name="T77" fmla="*/ 52 h 96"/>
              <a:gd name="T78" fmla="*/ 60 w 96"/>
              <a:gd name="T79" fmla="*/ 52 h 96"/>
              <a:gd name="T80" fmla="*/ 82 w 96"/>
              <a:gd name="T81" fmla="*/ 72 h 96"/>
              <a:gd name="T82" fmla="*/ 74 w 96"/>
              <a:gd name="T83" fmla="*/ 72 h 96"/>
              <a:gd name="T84" fmla="*/ 72 w 96"/>
              <a:gd name="T85" fmla="*/ 74 h 96"/>
              <a:gd name="T86" fmla="*/ 72 w 96"/>
              <a:gd name="T87" fmla="*/ 94 h 96"/>
              <a:gd name="T88" fmla="*/ 74 w 96"/>
              <a:gd name="T89" fmla="*/ 96 h 96"/>
              <a:gd name="T90" fmla="*/ 94 w 96"/>
              <a:gd name="T91" fmla="*/ 96 h 96"/>
              <a:gd name="T92" fmla="*/ 96 w 96"/>
              <a:gd name="T93" fmla="*/ 94 h 96"/>
              <a:gd name="T94" fmla="*/ 96 w 96"/>
              <a:gd name="T95" fmla="*/ 74 h 96"/>
              <a:gd name="T96" fmla="*/ 94 w 96"/>
              <a:gd name="T97" fmla="*/ 7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6" h="96">
                <a:moveTo>
                  <a:pt x="94" y="72"/>
                </a:moveTo>
                <a:cubicBezTo>
                  <a:pt x="86" y="72"/>
                  <a:pt x="86" y="72"/>
                  <a:pt x="86" y="72"/>
                </a:cubicBezTo>
                <a:cubicBezTo>
                  <a:pt x="85" y="59"/>
                  <a:pt x="74" y="48"/>
                  <a:pt x="60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50" y="24"/>
                  <a:pt x="50" y="24"/>
                  <a:pt x="50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4"/>
                  <a:pt x="60" y="23"/>
                  <a:pt x="60" y="22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1"/>
                  <a:pt x="59" y="0"/>
                  <a:pt x="5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6" y="1"/>
                  <a:pt x="36" y="2"/>
                </a:cubicBezTo>
                <a:cubicBezTo>
                  <a:pt x="36" y="22"/>
                  <a:pt x="36" y="22"/>
                  <a:pt x="36" y="22"/>
                </a:cubicBezTo>
                <a:cubicBezTo>
                  <a:pt x="36" y="23"/>
                  <a:pt x="37" y="24"/>
                  <a:pt x="38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48"/>
                  <a:pt x="46" y="48"/>
                  <a:pt x="4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22" y="48"/>
                  <a:pt x="11" y="59"/>
                  <a:pt x="10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3"/>
                  <a:pt x="0" y="7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22" y="96"/>
                  <a:pt x="22" y="96"/>
                  <a:pt x="22" y="96"/>
                </a:cubicBezTo>
                <a:cubicBezTo>
                  <a:pt x="23" y="96"/>
                  <a:pt x="24" y="95"/>
                  <a:pt x="24" y="94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73"/>
                  <a:pt x="23" y="72"/>
                  <a:pt x="22" y="72"/>
                </a:cubicBezTo>
                <a:cubicBezTo>
                  <a:pt x="14" y="72"/>
                  <a:pt x="14" y="72"/>
                  <a:pt x="14" y="72"/>
                </a:cubicBezTo>
                <a:cubicBezTo>
                  <a:pt x="15" y="61"/>
                  <a:pt x="25" y="52"/>
                  <a:pt x="3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72"/>
                  <a:pt x="46" y="72"/>
                  <a:pt x="46" y="72"/>
                </a:cubicBezTo>
                <a:cubicBezTo>
                  <a:pt x="38" y="72"/>
                  <a:pt x="38" y="72"/>
                  <a:pt x="38" y="72"/>
                </a:cubicBezTo>
                <a:cubicBezTo>
                  <a:pt x="37" y="72"/>
                  <a:pt x="36" y="73"/>
                  <a:pt x="36" y="74"/>
                </a:cubicBezTo>
                <a:cubicBezTo>
                  <a:pt x="36" y="94"/>
                  <a:pt x="36" y="94"/>
                  <a:pt x="36" y="94"/>
                </a:cubicBezTo>
                <a:cubicBezTo>
                  <a:pt x="36" y="95"/>
                  <a:pt x="37" y="96"/>
                  <a:pt x="38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59" y="96"/>
                  <a:pt x="60" y="95"/>
                  <a:pt x="60" y="94"/>
                </a:cubicBezTo>
                <a:cubicBezTo>
                  <a:pt x="60" y="74"/>
                  <a:pt x="60" y="74"/>
                  <a:pt x="60" y="74"/>
                </a:cubicBezTo>
                <a:cubicBezTo>
                  <a:pt x="60" y="73"/>
                  <a:pt x="59" y="72"/>
                  <a:pt x="58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50" y="52"/>
                  <a:pt x="50" y="52"/>
                  <a:pt x="50" y="52"/>
                </a:cubicBezTo>
                <a:cubicBezTo>
                  <a:pt x="60" y="52"/>
                  <a:pt x="60" y="52"/>
                  <a:pt x="60" y="52"/>
                </a:cubicBezTo>
                <a:cubicBezTo>
                  <a:pt x="71" y="52"/>
                  <a:pt x="81" y="61"/>
                  <a:pt x="82" y="72"/>
                </a:cubicBez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3"/>
                  <a:pt x="72" y="7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5"/>
                  <a:pt x="73" y="96"/>
                  <a:pt x="74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6"/>
                  <a:pt x="96" y="95"/>
                  <a:pt x="96" y="94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73"/>
                  <a:pt x="95" y="72"/>
                  <a:pt x="94" y="7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1B579E1E-1A88-429C-87C5-3FF4C5FAFAF2}"/>
              </a:ext>
            </a:extLst>
          </p:cNvPr>
          <p:cNvSpPr txBox="1"/>
          <p:nvPr/>
        </p:nvSpPr>
        <p:spPr>
          <a:xfrm>
            <a:off x="4891142" y="4162510"/>
            <a:ext cx="24097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106A2EC6-9AFF-42AB-A9BB-7BF02D962726}"/>
              </a:ext>
            </a:extLst>
          </p:cNvPr>
          <p:cNvSpPr txBox="1"/>
          <p:nvPr/>
        </p:nvSpPr>
        <p:spPr>
          <a:xfrm>
            <a:off x="1604389" y="2299805"/>
            <a:ext cx="23850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FRONTEND</a:t>
            </a:r>
            <a:endParaRPr kumimoji="0" lang="en-US" sz="24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11EB6DEC-2002-42EB-96CA-8AC68B0568F2}"/>
              </a:ext>
            </a:extLst>
          </p:cNvPr>
          <p:cNvSpPr txBox="1"/>
          <p:nvPr/>
        </p:nvSpPr>
        <p:spPr>
          <a:xfrm>
            <a:off x="522478" y="3474023"/>
            <a:ext cx="335216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hu-HU" altLang="zh-CN" sz="20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JIRA WORKSPACE</a:t>
            </a:r>
            <a:endParaRPr lang="en-US" sz="20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cxnSp>
        <p:nvCxnSpPr>
          <p:cNvPr id="38" name="Straight Connector 20">
            <a:extLst>
              <a:ext uri="{FF2B5EF4-FFF2-40B4-BE49-F238E27FC236}">
                <a16:creationId xmlns:a16="http://schemas.microsoft.com/office/drawing/2014/main" id="{D4A2D272-D695-4BB1-A011-2C4A8A50545B}"/>
              </a:ext>
            </a:extLst>
          </p:cNvPr>
          <p:cNvCxnSpPr>
            <a:cxnSpLocks/>
          </p:cNvCxnSpPr>
          <p:nvPr/>
        </p:nvCxnSpPr>
        <p:spPr>
          <a:xfrm>
            <a:off x="568610" y="2718388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0">
            <a:extLst>
              <a:ext uri="{FF2B5EF4-FFF2-40B4-BE49-F238E27FC236}">
                <a16:creationId xmlns:a16="http://schemas.microsoft.com/office/drawing/2014/main" id="{334A6956-8314-4A39-B9C4-FFFDB7458267}"/>
              </a:ext>
            </a:extLst>
          </p:cNvPr>
          <p:cNvCxnSpPr>
            <a:cxnSpLocks/>
          </p:cNvCxnSpPr>
          <p:nvPr/>
        </p:nvCxnSpPr>
        <p:spPr>
          <a:xfrm>
            <a:off x="72130" y="4178322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3">
            <a:extLst>
              <a:ext uri="{FF2B5EF4-FFF2-40B4-BE49-F238E27FC236}">
                <a16:creationId xmlns:a16="http://schemas.microsoft.com/office/drawing/2014/main" id="{BA7BD567-C282-40C7-9930-2C03E80CC26B}"/>
              </a:ext>
            </a:extLst>
          </p:cNvPr>
          <p:cNvSpPr txBox="1"/>
          <p:nvPr/>
        </p:nvSpPr>
        <p:spPr>
          <a:xfrm>
            <a:off x="1795340" y="5022542"/>
            <a:ext cx="20757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BACKEND</a:t>
            </a:r>
            <a:endParaRPr lang="en-US" sz="24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cxnSp>
        <p:nvCxnSpPr>
          <p:cNvPr id="41" name="Straight Connector 20">
            <a:extLst>
              <a:ext uri="{FF2B5EF4-FFF2-40B4-BE49-F238E27FC236}">
                <a16:creationId xmlns:a16="http://schemas.microsoft.com/office/drawing/2014/main" id="{62444C99-E50E-4E61-A66E-70BF11FB3D66}"/>
              </a:ext>
            </a:extLst>
          </p:cNvPr>
          <p:cNvCxnSpPr>
            <a:cxnSpLocks/>
          </p:cNvCxnSpPr>
          <p:nvPr/>
        </p:nvCxnSpPr>
        <p:spPr>
          <a:xfrm>
            <a:off x="786194" y="5447300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3">
            <a:extLst>
              <a:ext uri="{FF2B5EF4-FFF2-40B4-BE49-F238E27FC236}">
                <a16:creationId xmlns:a16="http://schemas.microsoft.com/office/drawing/2014/main" id="{0D41506E-A095-47B6-A1DF-A9F139748A28}"/>
              </a:ext>
            </a:extLst>
          </p:cNvPr>
          <p:cNvSpPr txBox="1"/>
          <p:nvPr/>
        </p:nvSpPr>
        <p:spPr>
          <a:xfrm>
            <a:off x="9114948" y="3559835"/>
            <a:ext cx="226485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DATABASE</a:t>
            </a:r>
            <a:endParaRPr lang="en-US" sz="24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cxnSp>
        <p:nvCxnSpPr>
          <p:cNvPr id="43" name="Straight Connector 20">
            <a:extLst>
              <a:ext uri="{FF2B5EF4-FFF2-40B4-BE49-F238E27FC236}">
                <a16:creationId xmlns:a16="http://schemas.microsoft.com/office/drawing/2014/main" id="{FE98AE8B-627B-4AA6-B26B-5BD189EC3FCF}"/>
              </a:ext>
            </a:extLst>
          </p:cNvPr>
          <p:cNvCxnSpPr>
            <a:cxnSpLocks/>
          </p:cNvCxnSpPr>
          <p:nvPr/>
        </p:nvCxnSpPr>
        <p:spPr>
          <a:xfrm>
            <a:off x="7921854" y="2718388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3">
            <a:extLst>
              <a:ext uri="{FF2B5EF4-FFF2-40B4-BE49-F238E27FC236}">
                <a16:creationId xmlns:a16="http://schemas.microsoft.com/office/drawing/2014/main" id="{9F5AD319-BF28-4AA1-AF39-1D8230BEE34E}"/>
              </a:ext>
            </a:extLst>
          </p:cNvPr>
          <p:cNvSpPr txBox="1"/>
          <p:nvPr/>
        </p:nvSpPr>
        <p:spPr>
          <a:xfrm>
            <a:off x="8394504" y="2428950"/>
            <a:ext cx="3179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hu-HU" altLang="zh-CN" sz="16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COMMUNICATION</a:t>
            </a:r>
            <a:endParaRPr lang="en-US" sz="16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cxnSp>
        <p:nvCxnSpPr>
          <p:cNvPr id="45" name="Straight Connector 20">
            <a:extLst>
              <a:ext uri="{FF2B5EF4-FFF2-40B4-BE49-F238E27FC236}">
                <a16:creationId xmlns:a16="http://schemas.microsoft.com/office/drawing/2014/main" id="{8F390404-FEE5-43EF-97F3-53CFE7538AE6}"/>
              </a:ext>
            </a:extLst>
          </p:cNvPr>
          <p:cNvCxnSpPr>
            <a:cxnSpLocks/>
          </p:cNvCxnSpPr>
          <p:nvPr/>
        </p:nvCxnSpPr>
        <p:spPr>
          <a:xfrm>
            <a:off x="8165238" y="3956526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>
            <a:extLst>
              <a:ext uri="{FF2B5EF4-FFF2-40B4-BE49-F238E27FC236}">
                <a16:creationId xmlns:a16="http://schemas.microsoft.com/office/drawing/2014/main" id="{BAFEFC6D-3F79-43EB-B0E8-4E284A3A7A34}"/>
              </a:ext>
            </a:extLst>
          </p:cNvPr>
          <p:cNvSpPr txBox="1"/>
          <p:nvPr/>
        </p:nvSpPr>
        <p:spPr>
          <a:xfrm>
            <a:off x="8189865" y="4937012"/>
            <a:ext cx="259224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hu-HU" altLang="zh-CN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PAGE DEMO</a:t>
            </a:r>
            <a:endParaRPr lang="en-US" sz="24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cxnSp>
        <p:nvCxnSpPr>
          <p:cNvPr id="47" name="Straight Connector 20">
            <a:extLst>
              <a:ext uri="{FF2B5EF4-FFF2-40B4-BE49-F238E27FC236}">
                <a16:creationId xmlns:a16="http://schemas.microsoft.com/office/drawing/2014/main" id="{24C1B43C-A2B5-4EE7-81AF-2B998F59D852}"/>
              </a:ext>
            </a:extLst>
          </p:cNvPr>
          <p:cNvCxnSpPr>
            <a:cxnSpLocks/>
          </p:cNvCxnSpPr>
          <p:nvPr/>
        </p:nvCxnSpPr>
        <p:spPr>
          <a:xfrm>
            <a:off x="7382343" y="5358510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D48E6D-1F7A-D6C3-EE3F-9C8BE8F42EC9}"/>
              </a:ext>
            </a:extLst>
          </p:cNvPr>
          <p:cNvSpPr txBox="1"/>
          <p:nvPr/>
        </p:nvSpPr>
        <p:spPr>
          <a:xfrm>
            <a:off x="4429818" y="1157587"/>
            <a:ext cx="3648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altLang="zh-CN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INTRODUCTION</a:t>
            </a:r>
            <a:endParaRPr lang="hu-HU" sz="2400" dirty="0"/>
          </a:p>
        </p:txBody>
      </p:sp>
      <p:cxnSp>
        <p:nvCxnSpPr>
          <p:cNvPr id="9" name="Straight Connector 20">
            <a:extLst>
              <a:ext uri="{FF2B5EF4-FFF2-40B4-BE49-F238E27FC236}">
                <a16:creationId xmlns:a16="http://schemas.microsoft.com/office/drawing/2014/main" id="{DAF28C3C-1FBE-927D-8EDE-15585F91585D}"/>
              </a:ext>
            </a:extLst>
          </p:cNvPr>
          <p:cNvCxnSpPr>
            <a:cxnSpLocks/>
          </p:cNvCxnSpPr>
          <p:nvPr/>
        </p:nvCxnSpPr>
        <p:spPr>
          <a:xfrm>
            <a:off x="4013862" y="1625218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1BF86A75-0CAF-AC3D-E268-F3633322671D}"/>
              </a:ext>
            </a:extLst>
          </p:cNvPr>
          <p:cNvCxnSpPr>
            <a:cxnSpLocks/>
          </p:cNvCxnSpPr>
          <p:nvPr/>
        </p:nvCxnSpPr>
        <p:spPr>
          <a:xfrm>
            <a:off x="3989401" y="6142744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>
            <a:extLst>
              <a:ext uri="{FF2B5EF4-FFF2-40B4-BE49-F238E27FC236}">
                <a16:creationId xmlns:a16="http://schemas.microsoft.com/office/drawing/2014/main" id="{13108CA8-47BA-E504-F928-AD4BAA74A979}"/>
              </a:ext>
            </a:extLst>
          </p:cNvPr>
          <p:cNvSpPr txBox="1"/>
          <p:nvPr/>
        </p:nvSpPr>
        <p:spPr>
          <a:xfrm>
            <a:off x="4910737" y="5736644"/>
            <a:ext cx="23705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QUESTIONS</a:t>
            </a:r>
            <a:endParaRPr lang="en-US" sz="24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sp>
        <p:nvSpPr>
          <p:cNvPr id="12" name="Oval 40">
            <a:extLst>
              <a:ext uri="{FF2B5EF4-FFF2-40B4-BE49-F238E27FC236}">
                <a16:creationId xmlns:a16="http://schemas.microsoft.com/office/drawing/2014/main" id="{4FC66386-F76E-F64D-27C7-A613B0259A0E}"/>
              </a:ext>
            </a:extLst>
          </p:cNvPr>
          <p:cNvSpPr/>
          <p:nvPr/>
        </p:nvSpPr>
        <p:spPr>
          <a:xfrm>
            <a:off x="5979447" y="178053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Oval 40">
            <a:extLst>
              <a:ext uri="{FF2B5EF4-FFF2-40B4-BE49-F238E27FC236}">
                <a16:creationId xmlns:a16="http://schemas.microsoft.com/office/drawing/2014/main" id="{159068DB-38E8-248E-394F-BEFC42BE18D0}"/>
              </a:ext>
            </a:extLst>
          </p:cNvPr>
          <p:cNvSpPr/>
          <p:nvPr/>
        </p:nvSpPr>
        <p:spPr>
          <a:xfrm>
            <a:off x="6005390" y="5427029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727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C8F3B-1B52-96A0-8BA2-F0BF64DED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01BB723-C053-A1EF-7E3F-CE97DC1CD0C5}"/>
              </a:ext>
            </a:extLst>
          </p:cNvPr>
          <p:cNvCxnSpPr>
            <a:cxnSpLocks/>
          </p:cNvCxnSpPr>
          <p:nvPr/>
        </p:nvCxnSpPr>
        <p:spPr>
          <a:xfrm flipV="1">
            <a:off x="0" y="3111938"/>
            <a:ext cx="6096000" cy="25917"/>
          </a:xfrm>
          <a:prstGeom prst="line">
            <a:avLst/>
          </a:prstGeom>
          <a:ln w="3175" cap="rnd">
            <a:solidFill>
              <a:srgbClr val="3B96B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$ļîḍé">
            <a:extLst>
              <a:ext uri="{FF2B5EF4-FFF2-40B4-BE49-F238E27FC236}">
                <a16:creationId xmlns:a16="http://schemas.microsoft.com/office/drawing/2014/main" id="{D7AA55FA-6EFC-7F9B-DF7E-A06227C953F7}"/>
              </a:ext>
            </a:extLst>
          </p:cNvPr>
          <p:cNvSpPr/>
          <p:nvPr/>
        </p:nvSpPr>
        <p:spPr>
          <a:xfrm>
            <a:off x="547927" y="2751938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iṥlîdé">
            <a:extLst>
              <a:ext uri="{FF2B5EF4-FFF2-40B4-BE49-F238E27FC236}">
                <a16:creationId xmlns:a16="http://schemas.microsoft.com/office/drawing/2014/main" id="{16066D5B-3F8C-0EC3-C76E-D43DF00D9607}"/>
              </a:ext>
            </a:extLst>
          </p:cNvPr>
          <p:cNvSpPr/>
          <p:nvPr/>
        </p:nvSpPr>
        <p:spPr>
          <a:xfrm>
            <a:off x="2288004" y="2751938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ïŝļíďè">
            <a:extLst>
              <a:ext uri="{FF2B5EF4-FFF2-40B4-BE49-F238E27FC236}">
                <a16:creationId xmlns:a16="http://schemas.microsoft.com/office/drawing/2014/main" id="{FBA748EF-B608-8791-22EC-ED6B0436CAA3}"/>
              </a:ext>
            </a:extLst>
          </p:cNvPr>
          <p:cNvSpPr/>
          <p:nvPr/>
        </p:nvSpPr>
        <p:spPr>
          <a:xfrm>
            <a:off x="4028081" y="2751938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A458D97-45AE-AD3B-1A78-64791DC08E31}"/>
              </a:ext>
            </a:extLst>
          </p:cNvPr>
          <p:cNvGrpSpPr/>
          <p:nvPr/>
        </p:nvGrpSpPr>
        <p:grpSpPr>
          <a:xfrm>
            <a:off x="-588029" y="502235"/>
            <a:ext cx="4894608" cy="435349"/>
            <a:chOff x="-216283" y="454163"/>
            <a:chExt cx="4894608" cy="435349"/>
          </a:xfrm>
        </p:grpSpPr>
        <p:sp>
          <p:nvSpPr>
            <p:cNvPr id="21" name="Oval 31">
              <a:extLst>
                <a:ext uri="{FF2B5EF4-FFF2-40B4-BE49-F238E27FC236}">
                  <a16:creationId xmlns:a16="http://schemas.microsoft.com/office/drawing/2014/main" id="{A77C3E0B-5A42-4972-637A-B9D2A017A846}"/>
                </a:ext>
              </a:extLst>
            </p:cNvPr>
            <p:cNvSpPr/>
            <p:nvPr/>
          </p:nvSpPr>
          <p:spPr>
            <a:xfrm>
              <a:off x="428956" y="454163"/>
              <a:ext cx="265320" cy="26532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1E2E6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Oval 32">
              <a:extLst>
                <a:ext uri="{FF2B5EF4-FFF2-40B4-BE49-F238E27FC236}">
                  <a16:creationId xmlns:a16="http://schemas.microsoft.com/office/drawing/2014/main" id="{ADAEC059-6E1C-B242-2103-5E86C722DA63}"/>
                </a:ext>
              </a:extLst>
            </p:cNvPr>
            <p:cNvSpPr/>
            <p:nvPr/>
          </p:nvSpPr>
          <p:spPr>
            <a:xfrm>
              <a:off x="471008" y="496215"/>
              <a:ext cx="181217" cy="181217"/>
            </a:xfrm>
            <a:prstGeom prst="ellipse">
              <a:avLst/>
            </a:prstGeom>
            <a:gradFill flip="none" rotWithShape="1">
              <a:gsLst>
                <a:gs pos="19000">
                  <a:srgbClr val="1E2E60"/>
                </a:gs>
                <a:gs pos="100000">
                  <a:srgbClr val="3B96B4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005840" rtlCol="0" anchor="ctr"/>
            <a:lstStyle/>
            <a:p>
              <a:pPr algn="ctr" defTabSz="914400"/>
              <a:endParaRPr lang="en-US" sz="14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2B19D065-EE8D-01BF-89AB-415DEB1C6733}"/>
                </a:ext>
              </a:extLst>
            </p:cNvPr>
            <p:cNvSpPr txBox="1"/>
            <p:nvPr/>
          </p:nvSpPr>
          <p:spPr>
            <a:xfrm>
              <a:off x="816613" y="496215"/>
              <a:ext cx="38617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altLang="zh-CN" sz="1600" b="1" dirty="0">
                  <a:gradFill>
                    <a:gsLst>
                      <a:gs pos="19000">
                        <a:srgbClr val="1E2E60"/>
                      </a:gs>
                      <a:gs pos="100000">
                        <a:srgbClr val="3B96B4"/>
                      </a:gs>
                    </a:gsLst>
                    <a:lin ang="16200000" scaled="1"/>
                  </a:gradFill>
                  <a:cs typeface="+mn-ea"/>
                  <a:sym typeface="+mn-lt"/>
                </a:rPr>
                <a:t>DATABASE – Tóth Erik</a:t>
              </a:r>
              <a:endParaRPr lang="en-US" altLang="zh-CN" sz="1600" b="1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24" name="Straight Connector 20">
              <a:extLst>
                <a:ext uri="{FF2B5EF4-FFF2-40B4-BE49-F238E27FC236}">
                  <a16:creationId xmlns:a16="http://schemas.microsoft.com/office/drawing/2014/main" id="{786A72F0-6768-5C8B-D847-19F14F4A38B8}"/>
                </a:ext>
              </a:extLst>
            </p:cNvPr>
            <p:cNvCxnSpPr>
              <a:cxnSpLocks/>
            </p:cNvCxnSpPr>
            <p:nvPr/>
          </p:nvCxnSpPr>
          <p:spPr>
            <a:xfrm>
              <a:off x="-216283" y="889512"/>
              <a:ext cx="404933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99320">
                    <a:schemeClr val="accent1">
                      <a:lumMod val="30000"/>
                      <a:lumOff val="70000"/>
                      <a:alpha val="0"/>
                    </a:schemeClr>
                  </a:gs>
                  <a:gs pos="52000">
                    <a:srgbClr val="1E2E6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1900C6CE-C7AF-40DD-B277-739910B0D0C3}"/>
              </a:ext>
            </a:extLst>
          </p:cNvPr>
          <p:cNvSpPr txBox="1"/>
          <p:nvPr/>
        </p:nvSpPr>
        <p:spPr>
          <a:xfrm>
            <a:off x="674530" y="296157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7B7B65B-A663-43EC-8155-10EF5C606367}"/>
              </a:ext>
            </a:extLst>
          </p:cNvPr>
          <p:cNvSpPr txBox="1"/>
          <p:nvPr/>
        </p:nvSpPr>
        <p:spPr>
          <a:xfrm>
            <a:off x="2414607" y="292727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1606273-2DE9-51EA-9942-956580F9D2A3}"/>
              </a:ext>
            </a:extLst>
          </p:cNvPr>
          <p:cNvSpPr txBox="1"/>
          <p:nvPr/>
        </p:nvSpPr>
        <p:spPr>
          <a:xfrm>
            <a:off x="4154684" y="292727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9D6EE96-B0FA-3157-811C-E92089E740F8}"/>
              </a:ext>
            </a:extLst>
          </p:cNvPr>
          <p:cNvSpPr txBox="1"/>
          <p:nvPr/>
        </p:nvSpPr>
        <p:spPr>
          <a:xfrm>
            <a:off x="1920210" y="3647272"/>
            <a:ext cx="1629366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Database contents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AABA9FE6-1C32-6CC9-98EF-0DCFEC7F59CB}"/>
              </a:ext>
            </a:extLst>
          </p:cNvPr>
          <p:cNvSpPr txBox="1"/>
          <p:nvPr/>
        </p:nvSpPr>
        <p:spPr>
          <a:xfrm>
            <a:off x="3685809" y="3656604"/>
            <a:ext cx="140454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My work with webservers and domains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3C51C58-3807-D69C-5240-DDF949C31B02}"/>
              </a:ext>
            </a:extLst>
          </p:cNvPr>
          <p:cNvSpPr txBox="1"/>
          <p:nvPr/>
        </p:nvSpPr>
        <p:spPr>
          <a:xfrm>
            <a:off x="99262" y="3647272"/>
            <a:ext cx="1617330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My Database setup</a:t>
            </a:r>
          </a:p>
        </p:txBody>
      </p:sp>
      <p:sp>
        <p:nvSpPr>
          <p:cNvPr id="2" name="i$ļîḍé">
            <a:extLst>
              <a:ext uri="{FF2B5EF4-FFF2-40B4-BE49-F238E27FC236}">
                <a16:creationId xmlns:a16="http://schemas.microsoft.com/office/drawing/2014/main" id="{9FDDEF71-9597-6672-3DA1-FCC86F511D51}"/>
              </a:ext>
            </a:extLst>
          </p:cNvPr>
          <p:cNvSpPr/>
          <p:nvPr/>
        </p:nvSpPr>
        <p:spPr>
          <a:xfrm>
            <a:off x="5818833" y="2777855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文本框 25">
            <a:extLst>
              <a:ext uri="{FF2B5EF4-FFF2-40B4-BE49-F238E27FC236}">
                <a16:creationId xmlns:a16="http://schemas.microsoft.com/office/drawing/2014/main" id="{3C9E62A4-BD2E-9534-FDFB-79DB8F2E551D}"/>
              </a:ext>
            </a:extLst>
          </p:cNvPr>
          <p:cNvSpPr txBox="1"/>
          <p:nvPr/>
        </p:nvSpPr>
        <p:spPr>
          <a:xfrm>
            <a:off x="5984084" y="296157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zh-CN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BB580CF-6077-330A-9D7F-E026AE06855A}"/>
              </a:ext>
            </a:extLst>
          </p:cNvPr>
          <p:cNvSpPr txBox="1"/>
          <p:nvPr/>
        </p:nvSpPr>
        <p:spPr>
          <a:xfrm>
            <a:off x="5370168" y="3673189"/>
            <a:ext cx="1617330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My work as the project manager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07538E-C404-C473-C401-BB8275D41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85" y="1387152"/>
            <a:ext cx="4505988" cy="3818904"/>
          </a:xfrm>
          <a:prstGeom prst="roundRect">
            <a:avLst>
              <a:gd name="adj" fmla="val 2128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0341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7C07-ADC2-9366-CDCB-AEB51778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BA19AD-FDF2-1D5F-7074-66FA35A57B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DA9E39-02FA-3602-CE0B-9364E4CF4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7AD555-FACE-64C4-6057-1DBA71BF10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F991ADA-363A-5C52-66D7-2B0310C7A4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66F3E33-68A2-1390-9437-9679C819BA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68C2EC-D0D1-4F40-52E2-6AE0B72630A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4FBCB7-0DB0-0D8F-75D6-C8B0B8E0EB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8275524-DD4C-EB23-213D-392FCBFD3D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5C44BD-BEBE-54ED-3FF2-9D22DB6DCB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4414A6-BC44-043B-E33E-E50E7ADC7D9D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Database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C9E1A312-82A0-63B3-07C4-D7DF148FFBC0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0FFB3B0D-1B0A-E778-2BF5-23B62D8A46F0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2B3C7-997A-8AF3-C3EA-7B3C31A8B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0127F118-0806-EEF6-604A-0DD0E3B0385B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03B0A-760C-5928-87E9-28B9217542DF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DATABASE – Tóth Erik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B0F5A95-F216-CFAA-8FF8-C1B81F4BD5C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08073" y="2445825"/>
            <a:ext cx="399166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 used SQL for managing the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It provided structured and reliable data storage.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Allowed efficient handling of products, users, orders, and reviews.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Supported CRUD operations through backend API endpoints.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217BA2-3040-343A-3EB8-99EB0BADA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16774">
            <a:off x="8168314" y="1594682"/>
            <a:ext cx="3638904" cy="43889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5B4D13-973E-9C79-46DD-DCC7A98D4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433" y="2430047"/>
            <a:ext cx="3422614" cy="37689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AutoShape 4" descr="phpMyAdmin - Wikipedia">
            <a:extLst>
              <a:ext uri="{FF2B5EF4-FFF2-40B4-BE49-F238E27FC236}">
                <a16:creationId xmlns:a16="http://schemas.microsoft.com/office/drawing/2014/main" id="{B76C0E3B-37F8-4DC3-5FD0-2ACAB13AB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19" name="AutoShape 6" descr="phpMyAdmin - Wikipedia">
            <a:extLst>
              <a:ext uri="{FF2B5EF4-FFF2-40B4-BE49-F238E27FC236}">
                <a16:creationId xmlns:a16="http://schemas.microsoft.com/office/drawing/2014/main" id="{8A8DB4CE-4CC6-4827-0FCC-6646A087C5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21" name="AutoShape 8" descr="phpMyAdmin - Wikipedia">
            <a:extLst>
              <a:ext uri="{FF2B5EF4-FFF2-40B4-BE49-F238E27FC236}">
                <a16:creationId xmlns:a16="http://schemas.microsoft.com/office/drawing/2014/main" id="{7FD80701-2B24-761B-F9A4-678E86E55D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24" name="AutoShape 10" descr="LARAGON - Add phpMyAdmin | KREAWEB">
            <a:extLst>
              <a:ext uri="{FF2B5EF4-FFF2-40B4-BE49-F238E27FC236}">
                <a16:creationId xmlns:a16="http://schemas.microsoft.com/office/drawing/2014/main" id="{D93C2607-F408-1BFC-C744-F60B09182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29" name="AutoShape 12" descr="LARAGON - Add phpMyAdmin | KREAWEB">
            <a:extLst>
              <a:ext uri="{FF2B5EF4-FFF2-40B4-BE49-F238E27FC236}">
                <a16:creationId xmlns:a16="http://schemas.microsoft.com/office/drawing/2014/main" id="{930C6F27-99C0-1672-DB66-AABCC0B028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2062" name="Picture 14" descr="phpMyAdmin Icon SVG Vector &amp; PNG Free Download | UXWing">
            <a:extLst>
              <a:ext uri="{FF2B5EF4-FFF2-40B4-BE49-F238E27FC236}">
                <a16:creationId xmlns:a16="http://schemas.microsoft.com/office/drawing/2014/main" id="{E587697B-26BF-94E6-4350-190DB00EA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46" y="-131413"/>
            <a:ext cx="2409060" cy="240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88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3EDB6-601C-BD9B-585C-CDCAB4163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BE6197-7F25-7488-2D6B-7204F9C48EB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3AB23E-8FFA-26BC-E3C5-B85513EB24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789CFB-FBCA-22CB-59A4-4C8760EE50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AD7BD19-F111-CC4F-E1A5-CBCD3A66F7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A0CF7A6-0328-36E4-3188-50A6A7471A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3B8982C-4F24-0AFF-FBB8-815B0635D4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5EE9D5D-0969-5B01-298B-9795D97324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1A51E005-0F66-318D-44A9-7FB4C7216BF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43DA1-6D89-A735-C95B-C8692990AB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1AB820-D5F3-D7F1-86C4-C4F1010E838C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Database contents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6F405C83-A860-EC79-0F85-65547B642191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C0BD5171-EF83-3609-603C-D4DE300B7D62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B8B7E-2E9D-FEA7-3D11-023A6B86B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C46A4045-00B9-B187-E236-46EC929663FD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C11C4-8A3E-B45D-5BD6-93365748EC21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DATABASE – Tóth Erik 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624B745-EE87-0E71-1960-92723755DFA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22897" y="2001086"/>
            <a:ext cx="331667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Main use case: one platform for e-commerce, user profiles, chat, and used-item marketplace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Storage engine: Inno DB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encoding: utf8 / utf8mb4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The </a:t>
            </a: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database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includes 20+ stored procedures for CRUD and business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1139C-3543-5E50-B8C4-C1681A12197A}"/>
              </a:ext>
            </a:extLst>
          </p:cNvPr>
          <p:cNvSpPr txBox="1"/>
          <p:nvPr/>
        </p:nvSpPr>
        <p:spPr>
          <a:xfrm>
            <a:off x="5902907" y="1945478"/>
            <a:ext cx="6289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 catalog: products, kategoria, pictures, product_variants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Commerce flow: cart, orders, order_items, coupons, cart_coupons</a:t>
            </a: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User/social</a:t>
            </a: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layer: users, profile_meta, profile_messages, profile_ratings, direct_messages, user_activity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Marketplace/community: used_items, used_offers, bands</a:t>
            </a:r>
          </a:p>
          <a:p>
            <a:endParaRPr lang="hu-HU" dirty="0"/>
          </a:p>
        </p:txBody>
      </p:sp>
      <p:pic>
        <p:nvPicPr>
          <p:cNvPr id="7170" name="Picture 2" descr="SQL – Wikipédia">
            <a:extLst>
              <a:ext uri="{FF2B5EF4-FFF2-40B4-BE49-F238E27FC236}">
                <a16:creationId xmlns:a16="http://schemas.microsoft.com/office/drawing/2014/main" id="{97DCF2E4-05EE-0875-5760-53F485F0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44" y="4961179"/>
            <a:ext cx="3086100" cy="14763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at is SQL ? - SQL Introduction - SQL Overview - Wikitechy">
            <a:extLst>
              <a:ext uri="{FF2B5EF4-FFF2-40B4-BE49-F238E27FC236}">
                <a16:creationId xmlns:a16="http://schemas.microsoft.com/office/drawing/2014/main" id="{FC9955A5-1AD6-9FF8-FFA3-1F89F27C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714" y="4903095"/>
            <a:ext cx="2050189" cy="15056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054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FEAC0-CB9B-73B2-66DE-AFEC21900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C7EEE5-5BDA-FC48-2ED2-4A2287A7909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9311F4-84F0-596F-EC38-7370C316DD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FA6338-2653-8E51-056D-5CC533AC03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B50EA8E-5BB7-91F6-83F2-9D3B6E29BC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399BED-7611-E2B3-1C51-403C91835D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953A7A4-40D2-92E3-844B-12D2B516FC7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64810C4-8930-BD80-DE23-8CF014BAB26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BB7F2C8-20FB-28D1-ECB2-8314524A2E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88F944C-99BB-F269-553F-816DFCD969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E03DE9-621A-48B2-734D-5ED0EE5B1F95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Database Security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523DCE81-09FC-CFE5-67E6-A4075B33C99D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EF42360E-D17F-4934-1402-B42251D1DDD0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36519-8E4D-DE2F-3B02-AC0FE7C45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640CC9DC-14A4-01D2-CCC2-04E61904AD72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A7EE2-3F78-333E-CC90-F14E6D7ECB5B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DATABASE – Tóth Erik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679D3EC-1EBA-7589-973A-75036B7F612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08074" y="2135758"/>
            <a:ext cx="397221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" panose="020B0703020102020204" pitchFamily="34" charset="0"/>
              </a:rPr>
              <a:t>Passwords are not stored in plaintext; they are hashed with PHP password_hash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" panose="020B0703020102020204" pitchFamily="34" charset="0"/>
              </a:rPr>
              <a:t>Email verification uses random tokens, and only the hash of the token is stored in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" panose="020B0703020102020204" pitchFamily="34" charset="0"/>
              </a:rPr>
              <a:t> Authentication is JWT-based with an issued expiration and a 24-hour lifetime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" panose="020B0703020102020204" pitchFamily="34" charset="0"/>
              </a:rPr>
              <a:t>I stored </a:t>
            </a:r>
            <a:r>
              <a:rPr lang="hu-HU" altLang="hu-HU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user_id</a:t>
            </a: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hu-HU" altLang="hu-HU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email / username</a:t>
            </a: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hu-HU" altLang="hu-HU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role</a:t>
            </a: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in JWT tokens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16F9F3-3B96-54E7-BB78-6F18E91DD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73" y="1380397"/>
            <a:ext cx="6645455" cy="33227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8" name="Picture 6" descr="MySQL InnoDB Cluster – A complete High Availability solution for MySQL –  dinfratechsource">
            <a:extLst>
              <a:ext uri="{FF2B5EF4-FFF2-40B4-BE49-F238E27FC236}">
                <a16:creationId xmlns:a16="http://schemas.microsoft.com/office/drawing/2014/main" id="{9FBCCF65-D4EA-1C7F-E664-7EA47E46B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50" y="4919781"/>
            <a:ext cx="6442356" cy="17458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41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F8FE-5053-7E9B-1F4C-9A8CDFEB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C76667-FEE5-CD5A-ECEA-546A746CAB7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DCD568-EF50-E39B-F118-3D5D6DA45F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36FC52-6C8F-7E97-AF05-665C84B5E8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9672A1-701B-5679-A624-F9B49D23FD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14CA3ED-A8AB-890C-DD18-E92BAF5C93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BB7FCF-16D9-E054-D29F-F25516FE3D2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4E5E823-CD55-491F-8759-2485CE4A18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12B6430-0AC0-3266-0572-40CA1E7435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CABBE8-6F89-56A1-2CAB-0FE5C92DA7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2A035D-5901-4066-E319-ADB3EE70CF62}"/>
              </a:ext>
            </a:extLst>
          </p:cNvPr>
          <p:cNvSpPr txBox="1"/>
          <p:nvPr/>
        </p:nvSpPr>
        <p:spPr>
          <a:xfrm>
            <a:off x="397067" y="126507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VPS/DOMAIN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288E9F3B-2C78-D4B6-3BCA-EEA9BA76E408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DD830245-01C7-970A-7FEB-C8A66EBE3E49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CE72B-F773-A627-1185-A505A4A7B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64A7AED5-BAE0-EC0C-828A-9D70F48813E5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98825-D4E5-EC89-D3A9-4E6665EBB4B0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DATABASE – Tóth Erik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881B30D-B0C8-9216-8781-BFC868B904F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792018" y="4236558"/>
            <a:ext cx="29882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7847-E5D6-DAFA-FC1D-847BDB312A04}"/>
              </a:ext>
            </a:extLst>
          </p:cNvPr>
          <p:cNvSpPr txBox="1"/>
          <p:nvPr/>
        </p:nvSpPr>
        <p:spPr>
          <a:xfrm>
            <a:off x="1107347" y="1946456"/>
            <a:ext cx="3531920" cy="3758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We used Rackhost to publish and host our website.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 handled the VPS and domain setup, including server configuration.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Database and backend services were connected and tested on the live server.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The infrastructure setup was completed collaboratively with the team.</a:t>
            </a:r>
          </a:p>
        </p:txBody>
      </p:sp>
      <p:pic>
        <p:nvPicPr>
          <p:cNvPr id="4099" name="Picture 3" descr="Rackhost - YouTube">
            <a:extLst>
              <a:ext uri="{FF2B5EF4-FFF2-40B4-BE49-F238E27FC236}">
                <a16:creationId xmlns:a16="http://schemas.microsoft.com/office/drawing/2014/main" id="{D37078B7-E09F-5D05-5442-6739BE5DB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08" y="1156249"/>
            <a:ext cx="4039138" cy="22727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A szerver hoszting szolgáltatások 3+1 típusa - Rackhost">
            <a:extLst>
              <a:ext uri="{FF2B5EF4-FFF2-40B4-BE49-F238E27FC236}">
                <a16:creationId xmlns:a16="http://schemas.microsoft.com/office/drawing/2014/main" id="{73722466-333A-D472-4D8E-4CD2820B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849" y="3177588"/>
            <a:ext cx="5885313" cy="18698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omain Regisztráció | Webtárhely | VPS - Rackhost.hu">
            <a:extLst>
              <a:ext uri="{FF2B5EF4-FFF2-40B4-BE49-F238E27FC236}">
                <a16:creationId xmlns:a16="http://schemas.microsoft.com/office/drawing/2014/main" id="{E50C6D95-FA29-9F4B-E3E7-26E283FF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08" y="4372888"/>
            <a:ext cx="2095500" cy="2181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19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C004B-23FC-A617-B7B7-4A269659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5CE2F9-56A1-FEC4-60F6-A7F0CA4A87C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02F674-A62F-D556-C36D-A2346F962E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5CE749E-7E66-CDC0-CAF3-336BA78BB3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2B0400-2B19-C9E9-DDCB-6FFB1D2E63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DEC9FCE-F5C3-C3BF-B3B4-237516CBE9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F51AB72-29F7-3C2A-AE84-0E4670829D2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B390678-A4EC-1E95-5B7C-25E5A8B67C2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D95CC0E-0BAC-AE8D-3A89-61024CAED0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414D86-C1BF-1DE3-54AC-AFA0E563B1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A4F72D1-95C9-6A48-F141-EBC4AC286D76}"/>
              </a:ext>
            </a:extLst>
          </p:cNvPr>
          <p:cNvSpPr txBox="1"/>
          <p:nvPr/>
        </p:nvSpPr>
        <p:spPr>
          <a:xfrm>
            <a:off x="397067" y="126507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Project manager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0C7F62C9-CFE8-4ED6-57F2-83A810D49BA4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7A85D62-0FA1-046A-37DA-FF5246144F4C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D52A0-7441-E827-F045-2B402987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7CD68988-7799-B8B8-8B86-079629CFC998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B886A-3ABC-6639-EAFD-3BD2A757D981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DATABASE – Tóth Erik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A30BAE7-9F0E-75A6-422B-5162CE06DE8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792018" y="4236558"/>
            <a:ext cx="29882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20E8DF-B6F7-F212-3BA7-5839B2EEC94D}"/>
              </a:ext>
            </a:extLst>
          </p:cNvPr>
          <p:cNvSpPr txBox="1"/>
          <p:nvPr/>
        </p:nvSpPr>
        <p:spPr>
          <a:xfrm>
            <a:off x="1107347" y="1946456"/>
            <a:ext cx="35319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</a:rPr>
              <a:t>Coordinated team tasks and workflow</a:t>
            </a: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</a:rPr>
              <a:t>Managed project timeline and milestones</a:t>
            </a: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</a:rPr>
              <a:t>Oversaw feature planning and implementation</a:t>
            </a: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</a:rPr>
              <a:t>Ensured communication between frontend and backend</a:t>
            </a: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</a:rPr>
              <a:t>Supervised testing and deployment phases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3B11BF-FA37-8B7D-783B-5B7C75050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" b="10091"/>
          <a:stretch>
            <a:fillRect/>
          </a:stretch>
        </p:blipFill>
        <p:spPr>
          <a:xfrm>
            <a:off x="5795560" y="2071511"/>
            <a:ext cx="5015268" cy="3316522"/>
          </a:xfrm>
          <a:prstGeom prst="snip2DiagRect">
            <a:avLst>
              <a:gd name="adj1" fmla="val 544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810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ṩľidê">
            <a:extLst>
              <a:ext uri="{FF2B5EF4-FFF2-40B4-BE49-F238E27FC236}">
                <a16:creationId xmlns:a16="http://schemas.microsoft.com/office/drawing/2014/main" id="{BCE4D7C9-62B1-440B-AF2E-E68E8D624A05}"/>
              </a:ext>
            </a:extLst>
          </p:cNvPr>
          <p:cNvSpPr/>
          <p:nvPr/>
        </p:nvSpPr>
        <p:spPr>
          <a:xfrm>
            <a:off x="3645895" y="1177201"/>
            <a:ext cx="4900211" cy="4900211"/>
          </a:xfrm>
          <a:prstGeom prst="ellipse">
            <a:avLst/>
          </a:prstGeom>
          <a:noFill/>
          <a:ln w="3175" cap="rnd">
            <a:solidFill>
              <a:srgbClr val="3B96B4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ïşļîḋè">
            <a:extLst>
              <a:ext uri="{FF2B5EF4-FFF2-40B4-BE49-F238E27FC236}">
                <a16:creationId xmlns:a16="http://schemas.microsoft.com/office/drawing/2014/main" id="{97901D4E-20C8-45B1-869F-006CA501A0B3}"/>
              </a:ext>
            </a:extLst>
          </p:cNvPr>
          <p:cNvSpPr/>
          <p:nvPr/>
        </p:nvSpPr>
        <p:spPr>
          <a:xfrm>
            <a:off x="4769502" y="2100152"/>
            <a:ext cx="2657696" cy="2657696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ïşḻîdé">
            <a:extLst>
              <a:ext uri="{FF2B5EF4-FFF2-40B4-BE49-F238E27FC236}">
                <a16:creationId xmlns:a16="http://schemas.microsoft.com/office/drawing/2014/main" id="{17854186-0F1A-4E6C-BC5E-5B922340F6D4}"/>
              </a:ext>
            </a:extLst>
          </p:cNvPr>
          <p:cNvSpPr/>
          <p:nvPr/>
        </p:nvSpPr>
        <p:spPr>
          <a:xfrm>
            <a:off x="8025995" y="5033719"/>
            <a:ext cx="262061" cy="319030"/>
          </a:xfrm>
          <a:custGeom>
            <a:avLst/>
            <a:gdLst>
              <a:gd name="connsiteX0" fmla="*/ 284197 w 438150"/>
              <a:gd name="connsiteY0" fmla="*/ 621 h 533400"/>
              <a:gd name="connsiteX1" fmla="*/ 310867 w 438150"/>
              <a:gd name="connsiteY1" fmla="*/ 12051 h 533400"/>
              <a:gd name="connsiteX2" fmla="*/ 310867 w 438150"/>
              <a:gd name="connsiteY2" fmla="*/ 12051 h 533400"/>
              <a:gd name="connsiteX3" fmla="*/ 427072 w 438150"/>
              <a:gd name="connsiteY3" fmla="*/ 128256 h 533400"/>
              <a:gd name="connsiteX4" fmla="*/ 438502 w 438150"/>
              <a:gd name="connsiteY4" fmla="*/ 154926 h 533400"/>
              <a:gd name="connsiteX5" fmla="*/ 438502 w 438150"/>
              <a:gd name="connsiteY5" fmla="*/ 154926 h 533400"/>
              <a:gd name="connsiteX6" fmla="*/ 438502 w 438150"/>
              <a:gd name="connsiteY6" fmla="*/ 495921 h 533400"/>
              <a:gd name="connsiteX7" fmla="*/ 400402 w 438150"/>
              <a:gd name="connsiteY7" fmla="*/ 534021 h 533400"/>
              <a:gd name="connsiteX8" fmla="*/ 400402 w 438150"/>
              <a:gd name="connsiteY8" fmla="*/ 534021 h 533400"/>
              <a:gd name="connsiteX9" fmla="*/ 38452 w 438150"/>
              <a:gd name="connsiteY9" fmla="*/ 534021 h 533400"/>
              <a:gd name="connsiteX10" fmla="*/ 352 w 438150"/>
              <a:gd name="connsiteY10" fmla="*/ 495921 h 533400"/>
              <a:gd name="connsiteX11" fmla="*/ 352 w 438150"/>
              <a:gd name="connsiteY11" fmla="*/ 495921 h 533400"/>
              <a:gd name="connsiteX12" fmla="*/ 352 w 438150"/>
              <a:gd name="connsiteY12" fmla="*/ 38721 h 533400"/>
              <a:gd name="connsiteX13" fmla="*/ 38452 w 438150"/>
              <a:gd name="connsiteY13" fmla="*/ 621 h 533400"/>
              <a:gd name="connsiteX14" fmla="*/ 38452 w 438150"/>
              <a:gd name="connsiteY14" fmla="*/ 621 h 533400"/>
              <a:gd name="connsiteX15" fmla="*/ 284197 w 438150"/>
              <a:gd name="connsiteY15" fmla="*/ 621 h 533400"/>
              <a:gd name="connsiteX16" fmla="*/ 284197 w 438150"/>
              <a:gd name="connsiteY16" fmla="*/ 19671 h 533400"/>
              <a:gd name="connsiteX17" fmla="*/ 38452 w 438150"/>
              <a:gd name="connsiteY17" fmla="*/ 19671 h 533400"/>
              <a:gd name="connsiteX18" fmla="*/ 19402 w 438150"/>
              <a:gd name="connsiteY18" fmla="*/ 38721 h 533400"/>
              <a:gd name="connsiteX19" fmla="*/ 19402 w 438150"/>
              <a:gd name="connsiteY19" fmla="*/ 38721 h 533400"/>
              <a:gd name="connsiteX20" fmla="*/ 19402 w 438150"/>
              <a:gd name="connsiteY20" fmla="*/ 495921 h 533400"/>
              <a:gd name="connsiteX21" fmla="*/ 38452 w 438150"/>
              <a:gd name="connsiteY21" fmla="*/ 514971 h 533400"/>
              <a:gd name="connsiteX22" fmla="*/ 38452 w 438150"/>
              <a:gd name="connsiteY22" fmla="*/ 514971 h 533400"/>
              <a:gd name="connsiteX23" fmla="*/ 400402 w 438150"/>
              <a:gd name="connsiteY23" fmla="*/ 514971 h 533400"/>
              <a:gd name="connsiteX24" fmla="*/ 419452 w 438150"/>
              <a:gd name="connsiteY24" fmla="*/ 495921 h 533400"/>
              <a:gd name="connsiteX25" fmla="*/ 419452 w 438150"/>
              <a:gd name="connsiteY25" fmla="*/ 495921 h 533400"/>
              <a:gd name="connsiteX26" fmla="*/ 419452 w 438150"/>
              <a:gd name="connsiteY26" fmla="*/ 154926 h 533400"/>
              <a:gd name="connsiteX27" fmla="*/ 419452 w 438150"/>
              <a:gd name="connsiteY27" fmla="*/ 153021 h 533400"/>
              <a:gd name="connsiteX28" fmla="*/ 314677 w 438150"/>
              <a:gd name="connsiteY28" fmla="*/ 153021 h 533400"/>
              <a:gd name="connsiteX29" fmla="*/ 286102 w 438150"/>
              <a:gd name="connsiteY29" fmla="*/ 126351 h 533400"/>
              <a:gd name="connsiteX30" fmla="*/ 286102 w 438150"/>
              <a:gd name="connsiteY30" fmla="*/ 124446 h 533400"/>
              <a:gd name="connsiteX31" fmla="*/ 286102 w 438150"/>
              <a:gd name="connsiteY31" fmla="*/ 19671 h 533400"/>
              <a:gd name="connsiteX32" fmla="*/ 284197 w 438150"/>
              <a:gd name="connsiteY32" fmla="*/ 19671 h 533400"/>
              <a:gd name="connsiteX33" fmla="*/ 284197 w 438150"/>
              <a:gd name="connsiteY33" fmla="*/ 19671 h 533400"/>
              <a:gd name="connsiteX34" fmla="*/ 248002 w 438150"/>
              <a:gd name="connsiteY34" fmla="*/ 200646 h 533400"/>
              <a:gd name="connsiteX35" fmla="*/ 305152 w 438150"/>
              <a:gd name="connsiteY35" fmla="*/ 257796 h 533400"/>
              <a:gd name="connsiteX36" fmla="*/ 248002 w 438150"/>
              <a:gd name="connsiteY36" fmla="*/ 314946 h 533400"/>
              <a:gd name="connsiteX37" fmla="*/ 248002 w 438150"/>
              <a:gd name="connsiteY37" fmla="*/ 314946 h 533400"/>
              <a:gd name="connsiteX38" fmla="*/ 171802 w 438150"/>
              <a:gd name="connsiteY38" fmla="*/ 314946 h 533400"/>
              <a:gd name="connsiteX39" fmla="*/ 171802 w 438150"/>
              <a:gd name="connsiteY39" fmla="*/ 410196 h 533400"/>
              <a:gd name="connsiteX40" fmla="*/ 152752 w 438150"/>
              <a:gd name="connsiteY40" fmla="*/ 410196 h 533400"/>
              <a:gd name="connsiteX41" fmla="*/ 152752 w 438150"/>
              <a:gd name="connsiteY41" fmla="*/ 200646 h 533400"/>
              <a:gd name="connsiteX42" fmla="*/ 248002 w 438150"/>
              <a:gd name="connsiteY42" fmla="*/ 200646 h 533400"/>
              <a:gd name="connsiteX43" fmla="*/ 248002 w 438150"/>
              <a:gd name="connsiteY43" fmla="*/ 219696 h 533400"/>
              <a:gd name="connsiteX44" fmla="*/ 171802 w 438150"/>
              <a:gd name="connsiteY44" fmla="*/ 219696 h 533400"/>
              <a:gd name="connsiteX45" fmla="*/ 171802 w 438150"/>
              <a:gd name="connsiteY45" fmla="*/ 295896 h 533400"/>
              <a:gd name="connsiteX46" fmla="*/ 248002 w 438150"/>
              <a:gd name="connsiteY46" fmla="*/ 295896 h 533400"/>
              <a:gd name="connsiteX47" fmla="*/ 286102 w 438150"/>
              <a:gd name="connsiteY47" fmla="*/ 257796 h 533400"/>
              <a:gd name="connsiteX48" fmla="*/ 248002 w 438150"/>
              <a:gd name="connsiteY48" fmla="*/ 219696 h 533400"/>
              <a:gd name="connsiteX49" fmla="*/ 248002 w 438150"/>
              <a:gd name="connsiteY49" fmla="*/ 219696 h 533400"/>
              <a:gd name="connsiteX50" fmla="*/ 305152 w 438150"/>
              <a:gd name="connsiteY50" fmla="*/ 33006 h 533400"/>
              <a:gd name="connsiteX51" fmla="*/ 305152 w 438150"/>
              <a:gd name="connsiteY51" fmla="*/ 124446 h 533400"/>
              <a:gd name="connsiteX52" fmla="*/ 313724 w 438150"/>
              <a:gd name="connsiteY52" fmla="*/ 133971 h 533400"/>
              <a:gd name="connsiteX53" fmla="*/ 314677 w 438150"/>
              <a:gd name="connsiteY53" fmla="*/ 133971 h 533400"/>
              <a:gd name="connsiteX54" fmla="*/ 406117 w 438150"/>
              <a:gd name="connsiteY54" fmla="*/ 133971 h 533400"/>
              <a:gd name="connsiteX55" fmla="*/ 305152 w 438150"/>
              <a:gd name="connsiteY55" fmla="*/ 33006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38150" h="533400">
                <a:moveTo>
                  <a:pt x="284197" y="621"/>
                </a:moveTo>
                <a:cubicBezTo>
                  <a:pt x="294674" y="621"/>
                  <a:pt x="304199" y="4431"/>
                  <a:pt x="310867" y="12051"/>
                </a:cubicBezTo>
                <a:lnTo>
                  <a:pt x="310867" y="12051"/>
                </a:lnTo>
                <a:lnTo>
                  <a:pt x="427072" y="128256"/>
                </a:lnTo>
                <a:cubicBezTo>
                  <a:pt x="434692" y="135876"/>
                  <a:pt x="438502" y="145401"/>
                  <a:pt x="438502" y="154926"/>
                </a:cubicBezTo>
                <a:lnTo>
                  <a:pt x="438502" y="154926"/>
                </a:lnTo>
                <a:lnTo>
                  <a:pt x="438502" y="495921"/>
                </a:lnTo>
                <a:cubicBezTo>
                  <a:pt x="438502" y="516876"/>
                  <a:pt x="421357" y="534021"/>
                  <a:pt x="400402" y="534021"/>
                </a:cubicBezTo>
                <a:lnTo>
                  <a:pt x="400402" y="534021"/>
                </a:lnTo>
                <a:lnTo>
                  <a:pt x="38452" y="534021"/>
                </a:lnTo>
                <a:cubicBezTo>
                  <a:pt x="17497" y="534021"/>
                  <a:pt x="352" y="516876"/>
                  <a:pt x="352" y="495921"/>
                </a:cubicBezTo>
                <a:lnTo>
                  <a:pt x="352" y="495921"/>
                </a:lnTo>
                <a:lnTo>
                  <a:pt x="352" y="38721"/>
                </a:lnTo>
                <a:cubicBezTo>
                  <a:pt x="352" y="17766"/>
                  <a:pt x="17497" y="621"/>
                  <a:pt x="38452" y="621"/>
                </a:cubicBezTo>
                <a:lnTo>
                  <a:pt x="38452" y="621"/>
                </a:lnTo>
                <a:lnTo>
                  <a:pt x="284197" y="621"/>
                </a:lnTo>
                <a:close/>
                <a:moveTo>
                  <a:pt x="284197" y="19671"/>
                </a:moveTo>
                <a:lnTo>
                  <a:pt x="38452" y="19671"/>
                </a:lnTo>
                <a:cubicBezTo>
                  <a:pt x="27974" y="19671"/>
                  <a:pt x="19402" y="28244"/>
                  <a:pt x="19402" y="38721"/>
                </a:cubicBezTo>
                <a:lnTo>
                  <a:pt x="19402" y="38721"/>
                </a:lnTo>
                <a:lnTo>
                  <a:pt x="19402" y="495921"/>
                </a:lnTo>
                <a:cubicBezTo>
                  <a:pt x="19402" y="506399"/>
                  <a:pt x="27974" y="514971"/>
                  <a:pt x="38452" y="514971"/>
                </a:cubicBezTo>
                <a:lnTo>
                  <a:pt x="38452" y="514971"/>
                </a:lnTo>
                <a:lnTo>
                  <a:pt x="400402" y="514971"/>
                </a:lnTo>
                <a:cubicBezTo>
                  <a:pt x="410880" y="514971"/>
                  <a:pt x="419452" y="506399"/>
                  <a:pt x="419452" y="495921"/>
                </a:cubicBezTo>
                <a:lnTo>
                  <a:pt x="419452" y="495921"/>
                </a:lnTo>
                <a:lnTo>
                  <a:pt x="419452" y="154926"/>
                </a:lnTo>
                <a:cubicBezTo>
                  <a:pt x="419452" y="153974"/>
                  <a:pt x="419452" y="153021"/>
                  <a:pt x="419452" y="153021"/>
                </a:cubicBezTo>
                <a:lnTo>
                  <a:pt x="314677" y="153021"/>
                </a:lnTo>
                <a:cubicBezTo>
                  <a:pt x="299437" y="153021"/>
                  <a:pt x="287055" y="141591"/>
                  <a:pt x="286102" y="126351"/>
                </a:cubicBezTo>
                <a:lnTo>
                  <a:pt x="286102" y="124446"/>
                </a:lnTo>
                <a:lnTo>
                  <a:pt x="286102" y="19671"/>
                </a:lnTo>
                <a:cubicBezTo>
                  <a:pt x="285149" y="19671"/>
                  <a:pt x="284197" y="19671"/>
                  <a:pt x="284197" y="19671"/>
                </a:cubicBezTo>
                <a:lnTo>
                  <a:pt x="284197" y="19671"/>
                </a:lnTo>
                <a:close/>
                <a:moveTo>
                  <a:pt x="248002" y="200646"/>
                </a:moveTo>
                <a:cubicBezTo>
                  <a:pt x="279434" y="200646"/>
                  <a:pt x="305152" y="226364"/>
                  <a:pt x="305152" y="257796"/>
                </a:cubicBezTo>
                <a:cubicBezTo>
                  <a:pt x="305152" y="289229"/>
                  <a:pt x="279434" y="314946"/>
                  <a:pt x="248002" y="314946"/>
                </a:cubicBezTo>
                <a:lnTo>
                  <a:pt x="248002" y="314946"/>
                </a:lnTo>
                <a:lnTo>
                  <a:pt x="171802" y="314946"/>
                </a:lnTo>
                <a:lnTo>
                  <a:pt x="171802" y="410196"/>
                </a:lnTo>
                <a:lnTo>
                  <a:pt x="152752" y="410196"/>
                </a:lnTo>
                <a:lnTo>
                  <a:pt x="152752" y="200646"/>
                </a:lnTo>
                <a:lnTo>
                  <a:pt x="248002" y="200646"/>
                </a:lnTo>
                <a:close/>
                <a:moveTo>
                  <a:pt x="248002" y="219696"/>
                </a:moveTo>
                <a:lnTo>
                  <a:pt x="171802" y="219696"/>
                </a:lnTo>
                <a:lnTo>
                  <a:pt x="171802" y="295896"/>
                </a:lnTo>
                <a:lnTo>
                  <a:pt x="248002" y="295896"/>
                </a:lnTo>
                <a:cubicBezTo>
                  <a:pt x="268957" y="295896"/>
                  <a:pt x="286102" y="278751"/>
                  <a:pt x="286102" y="257796"/>
                </a:cubicBezTo>
                <a:cubicBezTo>
                  <a:pt x="286102" y="236841"/>
                  <a:pt x="268957" y="219696"/>
                  <a:pt x="248002" y="219696"/>
                </a:cubicBezTo>
                <a:lnTo>
                  <a:pt x="248002" y="219696"/>
                </a:lnTo>
                <a:close/>
                <a:moveTo>
                  <a:pt x="305152" y="33006"/>
                </a:moveTo>
                <a:lnTo>
                  <a:pt x="305152" y="124446"/>
                </a:lnTo>
                <a:cubicBezTo>
                  <a:pt x="305152" y="129209"/>
                  <a:pt x="308962" y="133019"/>
                  <a:pt x="313724" y="133971"/>
                </a:cubicBezTo>
                <a:lnTo>
                  <a:pt x="314677" y="133971"/>
                </a:lnTo>
                <a:lnTo>
                  <a:pt x="406117" y="133971"/>
                </a:lnTo>
                <a:lnTo>
                  <a:pt x="305152" y="3300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8" name="iṡḻíḋe">
            <a:extLst>
              <a:ext uri="{FF2B5EF4-FFF2-40B4-BE49-F238E27FC236}">
                <a16:creationId xmlns:a16="http://schemas.microsoft.com/office/drawing/2014/main" id="{139C07A5-8C5D-4E13-9C5B-6D2230C64CA2}"/>
              </a:ext>
            </a:extLst>
          </p:cNvPr>
          <p:cNvSpPr/>
          <p:nvPr/>
        </p:nvSpPr>
        <p:spPr>
          <a:xfrm>
            <a:off x="7977505" y="2310491"/>
            <a:ext cx="296242" cy="319030"/>
          </a:xfrm>
          <a:custGeom>
            <a:avLst/>
            <a:gdLst>
              <a:gd name="connsiteX0" fmla="*/ 362430 w 495300"/>
              <a:gd name="connsiteY0" fmla="*/ 621 h 533400"/>
              <a:gd name="connsiteX1" fmla="*/ 400530 w 495300"/>
              <a:gd name="connsiteY1" fmla="*/ 38721 h 533400"/>
              <a:gd name="connsiteX2" fmla="*/ 400530 w 495300"/>
              <a:gd name="connsiteY2" fmla="*/ 38721 h 533400"/>
              <a:gd name="connsiteX3" fmla="*/ 400530 w 495300"/>
              <a:gd name="connsiteY3" fmla="*/ 124446 h 533400"/>
              <a:gd name="connsiteX4" fmla="*/ 362430 w 495300"/>
              <a:gd name="connsiteY4" fmla="*/ 162546 h 533400"/>
              <a:gd name="connsiteX5" fmla="*/ 362430 w 495300"/>
              <a:gd name="connsiteY5" fmla="*/ 162546 h 533400"/>
              <a:gd name="connsiteX6" fmla="*/ 257655 w 495300"/>
              <a:gd name="connsiteY6" fmla="*/ 162546 h 533400"/>
              <a:gd name="connsiteX7" fmla="*/ 257655 w 495300"/>
              <a:gd name="connsiteY7" fmla="*/ 295896 h 533400"/>
              <a:gd name="connsiteX8" fmla="*/ 419580 w 495300"/>
              <a:gd name="connsiteY8" fmla="*/ 295896 h 533400"/>
              <a:gd name="connsiteX9" fmla="*/ 457680 w 495300"/>
              <a:gd name="connsiteY9" fmla="*/ 332091 h 533400"/>
              <a:gd name="connsiteX10" fmla="*/ 457680 w 495300"/>
              <a:gd name="connsiteY10" fmla="*/ 333996 h 533400"/>
              <a:gd name="connsiteX11" fmla="*/ 457680 w 495300"/>
              <a:gd name="connsiteY11" fmla="*/ 438771 h 533400"/>
              <a:gd name="connsiteX12" fmla="*/ 467205 w 495300"/>
              <a:gd name="connsiteY12" fmla="*/ 438771 h 533400"/>
              <a:gd name="connsiteX13" fmla="*/ 495780 w 495300"/>
              <a:gd name="connsiteY13" fmla="*/ 465441 h 533400"/>
              <a:gd name="connsiteX14" fmla="*/ 495780 w 495300"/>
              <a:gd name="connsiteY14" fmla="*/ 467346 h 533400"/>
              <a:gd name="connsiteX15" fmla="*/ 495780 w 495300"/>
              <a:gd name="connsiteY15" fmla="*/ 505446 h 533400"/>
              <a:gd name="connsiteX16" fmla="*/ 467205 w 495300"/>
              <a:gd name="connsiteY16" fmla="*/ 534021 h 533400"/>
              <a:gd name="connsiteX17" fmla="*/ 467205 w 495300"/>
              <a:gd name="connsiteY17" fmla="*/ 534021 h 533400"/>
              <a:gd name="connsiteX18" fmla="*/ 429105 w 495300"/>
              <a:gd name="connsiteY18" fmla="*/ 534021 h 533400"/>
              <a:gd name="connsiteX19" fmla="*/ 400530 w 495300"/>
              <a:gd name="connsiteY19" fmla="*/ 505446 h 533400"/>
              <a:gd name="connsiteX20" fmla="*/ 400530 w 495300"/>
              <a:gd name="connsiteY20" fmla="*/ 505446 h 533400"/>
              <a:gd name="connsiteX21" fmla="*/ 400530 w 495300"/>
              <a:gd name="connsiteY21" fmla="*/ 467346 h 533400"/>
              <a:gd name="connsiteX22" fmla="*/ 429105 w 495300"/>
              <a:gd name="connsiteY22" fmla="*/ 438771 h 533400"/>
              <a:gd name="connsiteX23" fmla="*/ 429105 w 495300"/>
              <a:gd name="connsiteY23" fmla="*/ 438771 h 533400"/>
              <a:gd name="connsiteX24" fmla="*/ 438630 w 495300"/>
              <a:gd name="connsiteY24" fmla="*/ 438771 h 533400"/>
              <a:gd name="connsiteX25" fmla="*/ 438630 w 495300"/>
              <a:gd name="connsiteY25" fmla="*/ 333996 h 533400"/>
              <a:gd name="connsiteX26" fmla="*/ 420533 w 495300"/>
              <a:gd name="connsiteY26" fmla="*/ 314946 h 533400"/>
              <a:gd name="connsiteX27" fmla="*/ 419580 w 495300"/>
              <a:gd name="connsiteY27" fmla="*/ 314946 h 533400"/>
              <a:gd name="connsiteX28" fmla="*/ 257655 w 495300"/>
              <a:gd name="connsiteY28" fmla="*/ 314946 h 533400"/>
              <a:gd name="connsiteX29" fmla="*/ 257655 w 495300"/>
              <a:gd name="connsiteY29" fmla="*/ 438771 h 533400"/>
              <a:gd name="connsiteX30" fmla="*/ 267180 w 495300"/>
              <a:gd name="connsiteY30" fmla="*/ 438771 h 533400"/>
              <a:gd name="connsiteX31" fmla="*/ 295755 w 495300"/>
              <a:gd name="connsiteY31" fmla="*/ 465441 h 533400"/>
              <a:gd name="connsiteX32" fmla="*/ 295755 w 495300"/>
              <a:gd name="connsiteY32" fmla="*/ 467346 h 533400"/>
              <a:gd name="connsiteX33" fmla="*/ 295755 w 495300"/>
              <a:gd name="connsiteY33" fmla="*/ 505446 h 533400"/>
              <a:gd name="connsiteX34" fmla="*/ 267180 w 495300"/>
              <a:gd name="connsiteY34" fmla="*/ 534021 h 533400"/>
              <a:gd name="connsiteX35" fmla="*/ 267180 w 495300"/>
              <a:gd name="connsiteY35" fmla="*/ 534021 h 533400"/>
              <a:gd name="connsiteX36" fmla="*/ 229080 w 495300"/>
              <a:gd name="connsiteY36" fmla="*/ 534021 h 533400"/>
              <a:gd name="connsiteX37" fmla="*/ 200505 w 495300"/>
              <a:gd name="connsiteY37" fmla="*/ 505446 h 533400"/>
              <a:gd name="connsiteX38" fmla="*/ 200505 w 495300"/>
              <a:gd name="connsiteY38" fmla="*/ 505446 h 533400"/>
              <a:gd name="connsiteX39" fmla="*/ 200505 w 495300"/>
              <a:gd name="connsiteY39" fmla="*/ 467346 h 533400"/>
              <a:gd name="connsiteX40" fmla="*/ 229080 w 495300"/>
              <a:gd name="connsiteY40" fmla="*/ 438771 h 533400"/>
              <a:gd name="connsiteX41" fmla="*/ 229080 w 495300"/>
              <a:gd name="connsiteY41" fmla="*/ 438771 h 533400"/>
              <a:gd name="connsiteX42" fmla="*/ 238605 w 495300"/>
              <a:gd name="connsiteY42" fmla="*/ 438771 h 533400"/>
              <a:gd name="connsiteX43" fmla="*/ 238605 w 495300"/>
              <a:gd name="connsiteY43" fmla="*/ 314946 h 533400"/>
              <a:gd name="connsiteX44" fmla="*/ 76680 w 495300"/>
              <a:gd name="connsiteY44" fmla="*/ 314946 h 533400"/>
              <a:gd name="connsiteX45" fmla="*/ 57630 w 495300"/>
              <a:gd name="connsiteY45" fmla="*/ 333044 h 533400"/>
              <a:gd name="connsiteX46" fmla="*/ 57630 w 495300"/>
              <a:gd name="connsiteY46" fmla="*/ 333996 h 533400"/>
              <a:gd name="connsiteX47" fmla="*/ 57630 w 495300"/>
              <a:gd name="connsiteY47" fmla="*/ 438771 h 533400"/>
              <a:gd name="connsiteX48" fmla="*/ 67155 w 495300"/>
              <a:gd name="connsiteY48" fmla="*/ 438771 h 533400"/>
              <a:gd name="connsiteX49" fmla="*/ 95730 w 495300"/>
              <a:gd name="connsiteY49" fmla="*/ 465441 h 533400"/>
              <a:gd name="connsiteX50" fmla="*/ 95730 w 495300"/>
              <a:gd name="connsiteY50" fmla="*/ 467346 h 533400"/>
              <a:gd name="connsiteX51" fmla="*/ 95730 w 495300"/>
              <a:gd name="connsiteY51" fmla="*/ 505446 h 533400"/>
              <a:gd name="connsiteX52" fmla="*/ 67155 w 495300"/>
              <a:gd name="connsiteY52" fmla="*/ 534021 h 533400"/>
              <a:gd name="connsiteX53" fmla="*/ 67155 w 495300"/>
              <a:gd name="connsiteY53" fmla="*/ 534021 h 533400"/>
              <a:gd name="connsiteX54" fmla="*/ 29055 w 495300"/>
              <a:gd name="connsiteY54" fmla="*/ 534021 h 533400"/>
              <a:gd name="connsiteX55" fmla="*/ 480 w 495300"/>
              <a:gd name="connsiteY55" fmla="*/ 505446 h 533400"/>
              <a:gd name="connsiteX56" fmla="*/ 480 w 495300"/>
              <a:gd name="connsiteY56" fmla="*/ 505446 h 533400"/>
              <a:gd name="connsiteX57" fmla="*/ 480 w 495300"/>
              <a:gd name="connsiteY57" fmla="*/ 467346 h 533400"/>
              <a:gd name="connsiteX58" fmla="*/ 29055 w 495300"/>
              <a:gd name="connsiteY58" fmla="*/ 438771 h 533400"/>
              <a:gd name="connsiteX59" fmla="*/ 29055 w 495300"/>
              <a:gd name="connsiteY59" fmla="*/ 438771 h 533400"/>
              <a:gd name="connsiteX60" fmla="*/ 38580 w 495300"/>
              <a:gd name="connsiteY60" fmla="*/ 438771 h 533400"/>
              <a:gd name="connsiteX61" fmla="*/ 38580 w 495300"/>
              <a:gd name="connsiteY61" fmla="*/ 333996 h 533400"/>
              <a:gd name="connsiteX62" fmla="*/ 74775 w 495300"/>
              <a:gd name="connsiteY62" fmla="*/ 295896 h 533400"/>
              <a:gd name="connsiteX63" fmla="*/ 76680 w 495300"/>
              <a:gd name="connsiteY63" fmla="*/ 295896 h 533400"/>
              <a:gd name="connsiteX64" fmla="*/ 238605 w 495300"/>
              <a:gd name="connsiteY64" fmla="*/ 295896 h 533400"/>
              <a:gd name="connsiteX65" fmla="*/ 238605 w 495300"/>
              <a:gd name="connsiteY65" fmla="*/ 162546 h 533400"/>
              <a:gd name="connsiteX66" fmla="*/ 133830 w 495300"/>
              <a:gd name="connsiteY66" fmla="*/ 162546 h 533400"/>
              <a:gd name="connsiteX67" fmla="*/ 95730 w 495300"/>
              <a:gd name="connsiteY67" fmla="*/ 126351 h 533400"/>
              <a:gd name="connsiteX68" fmla="*/ 95730 w 495300"/>
              <a:gd name="connsiteY68" fmla="*/ 124446 h 533400"/>
              <a:gd name="connsiteX69" fmla="*/ 95730 w 495300"/>
              <a:gd name="connsiteY69" fmla="*/ 38721 h 533400"/>
              <a:gd name="connsiteX70" fmla="*/ 133830 w 495300"/>
              <a:gd name="connsiteY70" fmla="*/ 621 h 533400"/>
              <a:gd name="connsiteX71" fmla="*/ 133830 w 495300"/>
              <a:gd name="connsiteY71" fmla="*/ 621 h 533400"/>
              <a:gd name="connsiteX72" fmla="*/ 362430 w 495300"/>
              <a:gd name="connsiteY72" fmla="*/ 621 h 533400"/>
              <a:gd name="connsiteX73" fmla="*/ 67155 w 495300"/>
              <a:gd name="connsiteY73" fmla="*/ 457821 h 533400"/>
              <a:gd name="connsiteX74" fmla="*/ 29055 w 495300"/>
              <a:gd name="connsiteY74" fmla="*/ 457821 h 533400"/>
              <a:gd name="connsiteX75" fmla="*/ 19530 w 495300"/>
              <a:gd name="connsiteY75" fmla="*/ 467346 h 533400"/>
              <a:gd name="connsiteX76" fmla="*/ 19530 w 495300"/>
              <a:gd name="connsiteY76" fmla="*/ 467346 h 533400"/>
              <a:gd name="connsiteX77" fmla="*/ 19530 w 495300"/>
              <a:gd name="connsiteY77" fmla="*/ 505446 h 533400"/>
              <a:gd name="connsiteX78" fmla="*/ 29055 w 495300"/>
              <a:gd name="connsiteY78" fmla="*/ 514971 h 533400"/>
              <a:gd name="connsiteX79" fmla="*/ 29055 w 495300"/>
              <a:gd name="connsiteY79" fmla="*/ 514971 h 533400"/>
              <a:gd name="connsiteX80" fmla="*/ 67155 w 495300"/>
              <a:gd name="connsiteY80" fmla="*/ 514971 h 533400"/>
              <a:gd name="connsiteX81" fmla="*/ 76680 w 495300"/>
              <a:gd name="connsiteY81" fmla="*/ 505446 h 533400"/>
              <a:gd name="connsiteX82" fmla="*/ 76680 w 495300"/>
              <a:gd name="connsiteY82" fmla="*/ 505446 h 533400"/>
              <a:gd name="connsiteX83" fmla="*/ 76680 w 495300"/>
              <a:gd name="connsiteY83" fmla="*/ 467346 h 533400"/>
              <a:gd name="connsiteX84" fmla="*/ 67155 w 495300"/>
              <a:gd name="connsiteY84" fmla="*/ 457821 h 533400"/>
              <a:gd name="connsiteX85" fmla="*/ 67155 w 495300"/>
              <a:gd name="connsiteY85" fmla="*/ 457821 h 533400"/>
              <a:gd name="connsiteX86" fmla="*/ 267180 w 495300"/>
              <a:gd name="connsiteY86" fmla="*/ 457821 h 533400"/>
              <a:gd name="connsiteX87" fmla="*/ 229080 w 495300"/>
              <a:gd name="connsiteY87" fmla="*/ 457821 h 533400"/>
              <a:gd name="connsiteX88" fmla="*/ 219555 w 495300"/>
              <a:gd name="connsiteY88" fmla="*/ 467346 h 533400"/>
              <a:gd name="connsiteX89" fmla="*/ 219555 w 495300"/>
              <a:gd name="connsiteY89" fmla="*/ 467346 h 533400"/>
              <a:gd name="connsiteX90" fmla="*/ 219555 w 495300"/>
              <a:gd name="connsiteY90" fmla="*/ 505446 h 533400"/>
              <a:gd name="connsiteX91" fmla="*/ 229080 w 495300"/>
              <a:gd name="connsiteY91" fmla="*/ 514971 h 533400"/>
              <a:gd name="connsiteX92" fmla="*/ 229080 w 495300"/>
              <a:gd name="connsiteY92" fmla="*/ 514971 h 533400"/>
              <a:gd name="connsiteX93" fmla="*/ 267180 w 495300"/>
              <a:gd name="connsiteY93" fmla="*/ 514971 h 533400"/>
              <a:gd name="connsiteX94" fmla="*/ 276705 w 495300"/>
              <a:gd name="connsiteY94" fmla="*/ 505446 h 533400"/>
              <a:gd name="connsiteX95" fmla="*/ 276705 w 495300"/>
              <a:gd name="connsiteY95" fmla="*/ 505446 h 533400"/>
              <a:gd name="connsiteX96" fmla="*/ 276705 w 495300"/>
              <a:gd name="connsiteY96" fmla="*/ 467346 h 533400"/>
              <a:gd name="connsiteX97" fmla="*/ 267180 w 495300"/>
              <a:gd name="connsiteY97" fmla="*/ 457821 h 533400"/>
              <a:gd name="connsiteX98" fmla="*/ 267180 w 495300"/>
              <a:gd name="connsiteY98" fmla="*/ 457821 h 533400"/>
              <a:gd name="connsiteX99" fmla="*/ 467205 w 495300"/>
              <a:gd name="connsiteY99" fmla="*/ 457821 h 533400"/>
              <a:gd name="connsiteX100" fmla="*/ 429105 w 495300"/>
              <a:gd name="connsiteY100" fmla="*/ 457821 h 533400"/>
              <a:gd name="connsiteX101" fmla="*/ 419580 w 495300"/>
              <a:gd name="connsiteY101" fmla="*/ 467346 h 533400"/>
              <a:gd name="connsiteX102" fmla="*/ 419580 w 495300"/>
              <a:gd name="connsiteY102" fmla="*/ 467346 h 533400"/>
              <a:gd name="connsiteX103" fmla="*/ 419580 w 495300"/>
              <a:gd name="connsiteY103" fmla="*/ 505446 h 533400"/>
              <a:gd name="connsiteX104" fmla="*/ 429105 w 495300"/>
              <a:gd name="connsiteY104" fmla="*/ 514971 h 533400"/>
              <a:gd name="connsiteX105" fmla="*/ 429105 w 495300"/>
              <a:gd name="connsiteY105" fmla="*/ 514971 h 533400"/>
              <a:gd name="connsiteX106" fmla="*/ 467205 w 495300"/>
              <a:gd name="connsiteY106" fmla="*/ 514971 h 533400"/>
              <a:gd name="connsiteX107" fmla="*/ 476730 w 495300"/>
              <a:gd name="connsiteY107" fmla="*/ 505446 h 533400"/>
              <a:gd name="connsiteX108" fmla="*/ 476730 w 495300"/>
              <a:gd name="connsiteY108" fmla="*/ 505446 h 533400"/>
              <a:gd name="connsiteX109" fmla="*/ 476730 w 495300"/>
              <a:gd name="connsiteY109" fmla="*/ 467346 h 533400"/>
              <a:gd name="connsiteX110" fmla="*/ 467205 w 495300"/>
              <a:gd name="connsiteY110" fmla="*/ 457821 h 533400"/>
              <a:gd name="connsiteX111" fmla="*/ 467205 w 495300"/>
              <a:gd name="connsiteY111" fmla="*/ 457821 h 533400"/>
              <a:gd name="connsiteX112" fmla="*/ 362430 w 495300"/>
              <a:gd name="connsiteY112" fmla="*/ 19671 h 533400"/>
              <a:gd name="connsiteX113" fmla="*/ 133830 w 495300"/>
              <a:gd name="connsiteY113" fmla="*/ 19671 h 533400"/>
              <a:gd name="connsiteX114" fmla="*/ 114780 w 495300"/>
              <a:gd name="connsiteY114" fmla="*/ 38721 h 533400"/>
              <a:gd name="connsiteX115" fmla="*/ 114780 w 495300"/>
              <a:gd name="connsiteY115" fmla="*/ 38721 h 533400"/>
              <a:gd name="connsiteX116" fmla="*/ 114780 w 495300"/>
              <a:gd name="connsiteY116" fmla="*/ 124446 h 533400"/>
              <a:gd name="connsiteX117" fmla="*/ 133830 w 495300"/>
              <a:gd name="connsiteY117" fmla="*/ 143496 h 533400"/>
              <a:gd name="connsiteX118" fmla="*/ 133830 w 495300"/>
              <a:gd name="connsiteY118" fmla="*/ 143496 h 533400"/>
              <a:gd name="connsiteX119" fmla="*/ 362430 w 495300"/>
              <a:gd name="connsiteY119" fmla="*/ 143496 h 533400"/>
              <a:gd name="connsiteX120" fmla="*/ 381480 w 495300"/>
              <a:gd name="connsiteY120" fmla="*/ 124446 h 533400"/>
              <a:gd name="connsiteX121" fmla="*/ 381480 w 495300"/>
              <a:gd name="connsiteY121" fmla="*/ 124446 h 533400"/>
              <a:gd name="connsiteX122" fmla="*/ 381480 w 495300"/>
              <a:gd name="connsiteY122" fmla="*/ 38721 h 533400"/>
              <a:gd name="connsiteX123" fmla="*/ 362430 w 495300"/>
              <a:gd name="connsiteY123" fmla="*/ 19671 h 533400"/>
              <a:gd name="connsiteX124" fmla="*/ 362430 w 495300"/>
              <a:gd name="connsiteY124" fmla="*/ 19671 h 533400"/>
              <a:gd name="connsiteX125" fmla="*/ 157643 w 495300"/>
              <a:gd name="connsiteY125" fmla="*/ 86346 h 533400"/>
              <a:gd name="connsiteX126" fmla="*/ 171930 w 495300"/>
              <a:gd name="connsiteY126" fmla="*/ 100634 h 533400"/>
              <a:gd name="connsiteX127" fmla="*/ 157643 w 495300"/>
              <a:gd name="connsiteY127" fmla="*/ 114921 h 533400"/>
              <a:gd name="connsiteX128" fmla="*/ 143355 w 495300"/>
              <a:gd name="connsiteY128" fmla="*/ 100634 h 533400"/>
              <a:gd name="connsiteX129" fmla="*/ 157643 w 495300"/>
              <a:gd name="connsiteY129" fmla="*/ 86346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495300" h="533400">
                <a:moveTo>
                  <a:pt x="362430" y="621"/>
                </a:moveTo>
                <a:cubicBezTo>
                  <a:pt x="383385" y="621"/>
                  <a:pt x="400530" y="17766"/>
                  <a:pt x="400530" y="38721"/>
                </a:cubicBezTo>
                <a:lnTo>
                  <a:pt x="400530" y="38721"/>
                </a:lnTo>
                <a:lnTo>
                  <a:pt x="400530" y="124446"/>
                </a:lnTo>
                <a:cubicBezTo>
                  <a:pt x="400530" y="145401"/>
                  <a:pt x="383385" y="162546"/>
                  <a:pt x="362430" y="162546"/>
                </a:cubicBezTo>
                <a:lnTo>
                  <a:pt x="362430" y="162546"/>
                </a:lnTo>
                <a:lnTo>
                  <a:pt x="257655" y="162546"/>
                </a:lnTo>
                <a:lnTo>
                  <a:pt x="257655" y="295896"/>
                </a:lnTo>
                <a:lnTo>
                  <a:pt x="419580" y="295896"/>
                </a:lnTo>
                <a:cubicBezTo>
                  <a:pt x="439583" y="295896"/>
                  <a:pt x="456727" y="312089"/>
                  <a:pt x="457680" y="332091"/>
                </a:cubicBezTo>
                <a:lnTo>
                  <a:pt x="457680" y="333996"/>
                </a:lnTo>
                <a:lnTo>
                  <a:pt x="457680" y="438771"/>
                </a:lnTo>
                <a:lnTo>
                  <a:pt x="467205" y="438771"/>
                </a:lnTo>
                <a:cubicBezTo>
                  <a:pt x="482445" y="438771"/>
                  <a:pt x="494827" y="450201"/>
                  <a:pt x="495780" y="465441"/>
                </a:cubicBezTo>
                <a:lnTo>
                  <a:pt x="495780" y="467346"/>
                </a:lnTo>
                <a:lnTo>
                  <a:pt x="495780" y="505446"/>
                </a:lnTo>
                <a:cubicBezTo>
                  <a:pt x="495780" y="521639"/>
                  <a:pt x="483398" y="534021"/>
                  <a:pt x="467205" y="534021"/>
                </a:cubicBezTo>
                <a:lnTo>
                  <a:pt x="467205" y="534021"/>
                </a:lnTo>
                <a:lnTo>
                  <a:pt x="429105" y="534021"/>
                </a:lnTo>
                <a:cubicBezTo>
                  <a:pt x="412912" y="534021"/>
                  <a:pt x="400530" y="521639"/>
                  <a:pt x="400530" y="505446"/>
                </a:cubicBezTo>
                <a:lnTo>
                  <a:pt x="400530" y="505446"/>
                </a:lnTo>
                <a:lnTo>
                  <a:pt x="400530" y="467346"/>
                </a:lnTo>
                <a:cubicBezTo>
                  <a:pt x="400530" y="451154"/>
                  <a:pt x="412912" y="438771"/>
                  <a:pt x="429105" y="438771"/>
                </a:cubicBezTo>
                <a:lnTo>
                  <a:pt x="429105" y="438771"/>
                </a:lnTo>
                <a:lnTo>
                  <a:pt x="438630" y="438771"/>
                </a:lnTo>
                <a:lnTo>
                  <a:pt x="438630" y="333996"/>
                </a:lnTo>
                <a:cubicBezTo>
                  <a:pt x="438630" y="323519"/>
                  <a:pt x="431010" y="315899"/>
                  <a:pt x="420533" y="314946"/>
                </a:cubicBezTo>
                <a:lnTo>
                  <a:pt x="419580" y="314946"/>
                </a:lnTo>
                <a:lnTo>
                  <a:pt x="257655" y="314946"/>
                </a:lnTo>
                <a:lnTo>
                  <a:pt x="257655" y="438771"/>
                </a:lnTo>
                <a:lnTo>
                  <a:pt x="267180" y="438771"/>
                </a:lnTo>
                <a:cubicBezTo>
                  <a:pt x="282420" y="438771"/>
                  <a:pt x="294802" y="450201"/>
                  <a:pt x="295755" y="465441"/>
                </a:cubicBezTo>
                <a:lnTo>
                  <a:pt x="295755" y="467346"/>
                </a:lnTo>
                <a:lnTo>
                  <a:pt x="295755" y="505446"/>
                </a:lnTo>
                <a:cubicBezTo>
                  <a:pt x="295755" y="521639"/>
                  <a:pt x="283373" y="534021"/>
                  <a:pt x="267180" y="534021"/>
                </a:cubicBezTo>
                <a:lnTo>
                  <a:pt x="267180" y="534021"/>
                </a:lnTo>
                <a:lnTo>
                  <a:pt x="229080" y="534021"/>
                </a:lnTo>
                <a:cubicBezTo>
                  <a:pt x="212887" y="534021"/>
                  <a:pt x="200505" y="521639"/>
                  <a:pt x="200505" y="505446"/>
                </a:cubicBezTo>
                <a:lnTo>
                  <a:pt x="200505" y="505446"/>
                </a:lnTo>
                <a:lnTo>
                  <a:pt x="200505" y="467346"/>
                </a:lnTo>
                <a:cubicBezTo>
                  <a:pt x="200505" y="451154"/>
                  <a:pt x="212887" y="438771"/>
                  <a:pt x="229080" y="438771"/>
                </a:cubicBezTo>
                <a:lnTo>
                  <a:pt x="229080" y="438771"/>
                </a:lnTo>
                <a:lnTo>
                  <a:pt x="238605" y="438771"/>
                </a:lnTo>
                <a:lnTo>
                  <a:pt x="238605" y="314946"/>
                </a:lnTo>
                <a:lnTo>
                  <a:pt x="76680" y="314946"/>
                </a:lnTo>
                <a:cubicBezTo>
                  <a:pt x="66202" y="314946"/>
                  <a:pt x="58583" y="322566"/>
                  <a:pt x="57630" y="333044"/>
                </a:cubicBezTo>
                <a:lnTo>
                  <a:pt x="57630" y="333996"/>
                </a:lnTo>
                <a:lnTo>
                  <a:pt x="57630" y="438771"/>
                </a:lnTo>
                <a:lnTo>
                  <a:pt x="67155" y="438771"/>
                </a:lnTo>
                <a:cubicBezTo>
                  <a:pt x="82395" y="438771"/>
                  <a:pt x="94777" y="450201"/>
                  <a:pt x="95730" y="465441"/>
                </a:cubicBezTo>
                <a:lnTo>
                  <a:pt x="95730" y="467346"/>
                </a:lnTo>
                <a:lnTo>
                  <a:pt x="95730" y="505446"/>
                </a:lnTo>
                <a:cubicBezTo>
                  <a:pt x="95730" y="521639"/>
                  <a:pt x="83348" y="534021"/>
                  <a:pt x="67155" y="534021"/>
                </a:cubicBezTo>
                <a:lnTo>
                  <a:pt x="67155" y="534021"/>
                </a:lnTo>
                <a:lnTo>
                  <a:pt x="29055" y="534021"/>
                </a:lnTo>
                <a:cubicBezTo>
                  <a:pt x="12862" y="534021"/>
                  <a:pt x="480" y="521639"/>
                  <a:pt x="480" y="505446"/>
                </a:cubicBezTo>
                <a:lnTo>
                  <a:pt x="480" y="505446"/>
                </a:lnTo>
                <a:lnTo>
                  <a:pt x="480" y="467346"/>
                </a:lnTo>
                <a:cubicBezTo>
                  <a:pt x="480" y="451154"/>
                  <a:pt x="12862" y="438771"/>
                  <a:pt x="29055" y="438771"/>
                </a:cubicBezTo>
                <a:lnTo>
                  <a:pt x="29055" y="438771"/>
                </a:lnTo>
                <a:lnTo>
                  <a:pt x="38580" y="438771"/>
                </a:lnTo>
                <a:lnTo>
                  <a:pt x="38580" y="333996"/>
                </a:lnTo>
                <a:cubicBezTo>
                  <a:pt x="38580" y="313994"/>
                  <a:pt x="54773" y="296849"/>
                  <a:pt x="74775" y="295896"/>
                </a:cubicBezTo>
                <a:lnTo>
                  <a:pt x="76680" y="295896"/>
                </a:lnTo>
                <a:lnTo>
                  <a:pt x="238605" y="295896"/>
                </a:lnTo>
                <a:lnTo>
                  <a:pt x="238605" y="162546"/>
                </a:lnTo>
                <a:lnTo>
                  <a:pt x="133830" y="162546"/>
                </a:lnTo>
                <a:cubicBezTo>
                  <a:pt x="113827" y="162546"/>
                  <a:pt x="96683" y="146354"/>
                  <a:pt x="95730" y="126351"/>
                </a:cubicBezTo>
                <a:lnTo>
                  <a:pt x="95730" y="124446"/>
                </a:lnTo>
                <a:lnTo>
                  <a:pt x="95730" y="38721"/>
                </a:lnTo>
                <a:cubicBezTo>
                  <a:pt x="95730" y="17766"/>
                  <a:pt x="112875" y="621"/>
                  <a:pt x="133830" y="621"/>
                </a:cubicBezTo>
                <a:lnTo>
                  <a:pt x="133830" y="621"/>
                </a:lnTo>
                <a:lnTo>
                  <a:pt x="362430" y="621"/>
                </a:lnTo>
                <a:close/>
                <a:moveTo>
                  <a:pt x="67155" y="457821"/>
                </a:moveTo>
                <a:lnTo>
                  <a:pt x="29055" y="457821"/>
                </a:lnTo>
                <a:cubicBezTo>
                  <a:pt x="23340" y="457821"/>
                  <a:pt x="19530" y="461631"/>
                  <a:pt x="19530" y="467346"/>
                </a:cubicBezTo>
                <a:lnTo>
                  <a:pt x="19530" y="467346"/>
                </a:lnTo>
                <a:lnTo>
                  <a:pt x="19530" y="505446"/>
                </a:lnTo>
                <a:cubicBezTo>
                  <a:pt x="19530" y="511161"/>
                  <a:pt x="23340" y="514971"/>
                  <a:pt x="29055" y="514971"/>
                </a:cubicBezTo>
                <a:lnTo>
                  <a:pt x="29055" y="514971"/>
                </a:lnTo>
                <a:lnTo>
                  <a:pt x="67155" y="514971"/>
                </a:lnTo>
                <a:cubicBezTo>
                  <a:pt x="72870" y="514971"/>
                  <a:pt x="76680" y="511161"/>
                  <a:pt x="76680" y="505446"/>
                </a:cubicBezTo>
                <a:lnTo>
                  <a:pt x="76680" y="505446"/>
                </a:lnTo>
                <a:lnTo>
                  <a:pt x="76680" y="467346"/>
                </a:lnTo>
                <a:cubicBezTo>
                  <a:pt x="76680" y="461631"/>
                  <a:pt x="72870" y="457821"/>
                  <a:pt x="67155" y="457821"/>
                </a:cubicBezTo>
                <a:lnTo>
                  <a:pt x="67155" y="457821"/>
                </a:lnTo>
                <a:close/>
                <a:moveTo>
                  <a:pt x="267180" y="457821"/>
                </a:moveTo>
                <a:lnTo>
                  <a:pt x="229080" y="457821"/>
                </a:lnTo>
                <a:cubicBezTo>
                  <a:pt x="223365" y="457821"/>
                  <a:pt x="219555" y="461631"/>
                  <a:pt x="219555" y="467346"/>
                </a:cubicBezTo>
                <a:lnTo>
                  <a:pt x="219555" y="467346"/>
                </a:lnTo>
                <a:lnTo>
                  <a:pt x="219555" y="505446"/>
                </a:lnTo>
                <a:cubicBezTo>
                  <a:pt x="219555" y="511161"/>
                  <a:pt x="223365" y="514971"/>
                  <a:pt x="229080" y="514971"/>
                </a:cubicBezTo>
                <a:lnTo>
                  <a:pt x="229080" y="514971"/>
                </a:lnTo>
                <a:lnTo>
                  <a:pt x="267180" y="514971"/>
                </a:lnTo>
                <a:cubicBezTo>
                  <a:pt x="272895" y="514971"/>
                  <a:pt x="276705" y="511161"/>
                  <a:pt x="276705" y="505446"/>
                </a:cubicBezTo>
                <a:lnTo>
                  <a:pt x="276705" y="505446"/>
                </a:lnTo>
                <a:lnTo>
                  <a:pt x="276705" y="467346"/>
                </a:lnTo>
                <a:cubicBezTo>
                  <a:pt x="276705" y="461631"/>
                  <a:pt x="272895" y="457821"/>
                  <a:pt x="267180" y="457821"/>
                </a:cubicBezTo>
                <a:lnTo>
                  <a:pt x="267180" y="457821"/>
                </a:lnTo>
                <a:close/>
                <a:moveTo>
                  <a:pt x="467205" y="457821"/>
                </a:moveTo>
                <a:lnTo>
                  <a:pt x="429105" y="457821"/>
                </a:lnTo>
                <a:cubicBezTo>
                  <a:pt x="423390" y="457821"/>
                  <a:pt x="419580" y="461631"/>
                  <a:pt x="419580" y="467346"/>
                </a:cubicBezTo>
                <a:lnTo>
                  <a:pt x="419580" y="467346"/>
                </a:lnTo>
                <a:lnTo>
                  <a:pt x="419580" y="505446"/>
                </a:lnTo>
                <a:cubicBezTo>
                  <a:pt x="419580" y="511161"/>
                  <a:pt x="423390" y="514971"/>
                  <a:pt x="429105" y="514971"/>
                </a:cubicBezTo>
                <a:lnTo>
                  <a:pt x="429105" y="514971"/>
                </a:lnTo>
                <a:lnTo>
                  <a:pt x="467205" y="514971"/>
                </a:lnTo>
                <a:cubicBezTo>
                  <a:pt x="472920" y="514971"/>
                  <a:pt x="476730" y="511161"/>
                  <a:pt x="476730" y="505446"/>
                </a:cubicBezTo>
                <a:lnTo>
                  <a:pt x="476730" y="505446"/>
                </a:lnTo>
                <a:lnTo>
                  <a:pt x="476730" y="467346"/>
                </a:lnTo>
                <a:cubicBezTo>
                  <a:pt x="476730" y="461631"/>
                  <a:pt x="472920" y="457821"/>
                  <a:pt x="467205" y="457821"/>
                </a:cubicBezTo>
                <a:lnTo>
                  <a:pt x="467205" y="457821"/>
                </a:lnTo>
                <a:close/>
                <a:moveTo>
                  <a:pt x="362430" y="19671"/>
                </a:moveTo>
                <a:lnTo>
                  <a:pt x="133830" y="19671"/>
                </a:lnTo>
                <a:cubicBezTo>
                  <a:pt x="123352" y="19671"/>
                  <a:pt x="114780" y="28244"/>
                  <a:pt x="114780" y="38721"/>
                </a:cubicBezTo>
                <a:lnTo>
                  <a:pt x="114780" y="38721"/>
                </a:lnTo>
                <a:lnTo>
                  <a:pt x="114780" y="124446"/>
                </a:lnTo>
                <a:cubicBezTo>
                  <a:pt x="114780" y="134924"/>
                  <a:pt x="123352" y="143496"/>
                  <a:pt x="133830" y="143496"/>
                </a:cubicBezTo>
                <a:lnTo>
                  <a:pt x="133830" y="143496"/>
                </a:lnTo>
                <a:lnTo>
                  <a:pt x="362430" y="143496"/>
                </a:lnTo>
                <a:cubicBezTo>
                  <a:pt x="372908" y="143496"/>
                  <a:pt x="381480" y="134924"/>
                  <a:pt x="381480" y="124446"/>
                </a:cubicBezTo>
                <a:lnTo>
                  <a:pt x="381480" y="124446"/>
                </a:lnTo>
                <a:lnTo>
                  <a:pt x="381480" y="38721"/>
                </a:lnTo>
                <a:cubicBezTo>
                  <a:pt x="381480" y="28244"/>
                  <a:pt x="372908" y="19671"/>
                  <a:pt x="362430" y="19671"/>
                </a:cubicBezTo>
                <a:lnTo>
                  <a:pt x="362430" y="19671"/>
                </a:lnTo>
                <a:close/>
                <a:moveTo>
                  <a:pt x="157643" y="86346"/>
                </a:moveTo>
                <a:cubicBezTo>
                  <a:pt x="165262" y="86346"/>
                  <a:pt x="171930" y="93014"/>
                  <a:pt x="171930" y="100634"/>
                </a:cubicBezTo>
                <a:cubicBezTo>
                  <a:pt x="171930" y="108254"/>
                  <a:pt x="165262" y="114921"/>
                  <a:pt x="157643" y="114921"/>
                </a:cubicBezTo>
                <a:cubicBezTo>
                  <a:pt x="150023" y="114921"/>
                  <a:pt x="143355" y="108254"/>
                  <a:pt x="143355" y="100634"/>
                </a:cubicBezTo>
                <a:cubicBezTo>
                  <a:pt x="143355" y="93014"/>
                  <a:pt x="150023" y="86346"/>
                  <a:pt x="157643" y="863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5" name="íşľïḓe">
            <a:extLst>
              <a:ext uri="{FF2B5EF4-FFF2-40B4-BE49-F238E27FC236}">
                <a16:creationId xmlns:a16="http://schemas.microsoft.com/office/drawing/2014/main" id="{22E0022F-61E6-4551-A7A1-FC89B8B74EF9}"/>
              </a:ext>
            </a:extLst>
          </p:cNvPr>
          <p:cNvSpPr/>
          <p:nvPr/>
        </p:nvSpPr>
        <p:spPr>
          <a:xfrm>
            <a:off x="3484339" y="3675487"/>
            <a:ext cx="319030" cy="239273"/>
          </a:xfrm>
          <a:custGeom>
            <a:avLst/>
            <a:gdLst>
              <a:gd name="connsiteX0" fmla="*/ 495908 w 533400"/>
              <a:gd name="connsiteY0" fmla="*/ 621 h 400050"/>
              <a:gd name="connsiteX1" fmla="*/ 534008 w 533400"/>
              <a:gd name="connsiteY1" fmla="*/ 38721 h 400050"/>
              <a:gd name="connsiteX2" fmla="*/ 534008 w 533400"/>
              <a:gd name="connsiteY2" fmla="*/ 38721 h 400050"/>
              <a:gd name="connsiteX3" fmla="*/ 534008 w 533400"/>
              <a:gd name="connsiteY3" fmla="*/ 362571 h 400050"/>
              <a:gd name="connsiteX4" fmla="*/ 495908 w 533400"/>
              <a:gd name="connsiteY4" fmla="*/ 400671 h 400050"/>
              <a:gd name="connsiteX5" fmla="*/ 495908 w 533400"/>
              <a:gd name="connsiteY5" fmla="*/ 400671 h 400050"/>
              <a:gd name="connsiteX6" fmla="*/ 38708 w 533400"/>
              <a:gd name="connsiteY6" fmla="*/ 400671 h 400050"/>
              <a:gd name="connsiteX7" fmla="*/ 608 w 533400"/>
              <a:gd name="connsiteY7" fmla="*/ 362571 h 400050"/>
              <a:gd name="connsiteX8" fmla="*/ 608 w 533400"/>
              <a:gd name="connsiteY8" fmla="*/ 362571 h 400050"/>
              <a:gd name="connsiteX9" fmla="*/ 608 w 533400"/>
              <a:gd name="connsiteY9" fmla="*/ 38721 h 400050"/>
              <a:gd name="connsiteX10" fmla="*/ 38708 w 533400"/>
              <a:gd name="connsiteY10" fmla="*/ 621 h 400050"/>
              <a:gd name="connsiteX11" fmla="*/ 38708 w 533400"/>
              <a:gd name="connsiteY11" fmla="*/ 621 h 400050"/>
              <a:gd name="connsiteX12" fmla="*/ 495908 w 533400"/>
              <a:gd name="connsiteY12" fmla="*/ 621 h 400050"/>
              <a:gd name="connsiteX13" fmla="*/ 361605 w 533400"/>
              <a:gd name="connsiteY13" fmla="*/ 172071 h 400050"/>
              <a:gd name="connsiteX14" fmla="*/ 360653 w 533400"/>
              <a:gd name="connsiteY14" fmla="*/ 173024 h 400050"/>
              <a:gd name="connsiteX15" fmla="*/ 274928 w 533400"/>
              <a:gd name="connsiteY15" fmla="*/ 284466 h 400050"/>
              <a:gd name="connsiteX16" fmla="*/ 272071 w 533400"/>
              <a:gd name="connsiteY16" fmla="*/ 288276 h 400050"/>
              <a:gd name="connsiteX17" fmla="*/ 219683 w 533400"/>
              <a:gd name="connsiteY17" fmla="*/ 290181 h 400050"/>
              <a:gd name="connsiteX18" fmla="*/ 217778 w 533400"/>
              <a:gd name="connsiteY18" fmla="*/ 289229 h 400050"/>
              <a:gd name="connsiteX19" fmla="*/ 154913 w 533400"/>
              <a:gd name="connsiteY19" fmla="*/ 228269 h 400050"/>
              <a:gd name="connsiteX20" fmla="*/ 153961 w 533400"/>
              <a:gd name="connsiteY20" fmla="*/ 227316 h 400050"/>
              <a:gd name="connsiteX21" fmla="*/ 128243 w 533400"/>
              <a:gd name="connsiteY21" fmla="*/ 228269 h 400050"/>
              <a:gd name="connsiteX22" fmla="*/ 127290 w 533400"/>
              <a:gd name="connsiteY22" fmla="*/ 229221 h 400050"/>
              <a:gd name="connsiteX23" fmla="*/ 19658 w 533400"/>
              <a:gd name="connsiteY23" fmla="*/ 354951 h 400050"/>
              <a:gd name="connsiteX24" fmla="*/ 19658 w 533400"/>
              <a:gd name="connsiteY24" fmla="*/ 361619 h 400050"/>
              <a:gd name="connsiteX25" fmla="*/ 37755 w 533400"/>
              <a:gd name="connsiteY25" fmla="*/ 380669 h 400050"/>
              <a:gd name="connsiteX26" fmla="*/ 38708 w 533400"/>
              <a:gd name="connsiteY26" fmla="*/ 380669 h 400050"/>
              <a:gd name="connsiteX27" fmla="*/ 495908 w 533400"/>
              <a:gd name="connsiteY27" fmla="*/ 380669 h 400050"/>
              <a:gd name="connsiteX28" fmla="*/ 514958 w 533400"/>
              <a:gd name="connsiteY28" fmla="*/ 361619 h 400050"/>
              <a:gd name="connsiteX29" fmla="*/ 514958 w 533400"/>
              <a:gd name="connsiteY29" fmla="*/ 361619 h 400050"/>
              <a:gd name="connsiteX30" fmla="*/ 514958 w 533400"/>
              <a:gd name="connsiteY30" fmla="*/ 337806 h 400050"/>
              <a:gd name="connsiteX31" fmla="*/ 391133 w 533400"/>
              <a:gd name="connsiteY31" fmla="*/ 173024 h 400050"/>
              <a:gd name="connsiteX32" fmla="*/ 387323 w 533400"/>
              <a:gd name="connsiteY32" fmla="*/ 169214 h 400050"/>
              <a:gd name="connsiteX33" fmla="*/ 361605 w 533400"/>
              <a:gd name="connsiteY33" fmla="*/ 172071 h 400050"/>
              <a:gd name="connsiteX34" fmla="*/ 495908 w 533400"/>
              <a:gd name="connsiteY34" fmla="*/ 19671 h 400050"/>
              <a:gd name="connsiteX35" fmla="*/ 38708 w 533400"/>
              <a:gd name="connsiteY35" fmla="*/ 19671 h 400050"/>
              <a:gd name="connsiteX36" fmla="*/ 19658 w 533400"/>
              <a:gd name="connsiteY36" fmla="*/ 38721 h 400050"/>
              <a:gd name="connsiteX37" fmla="*/ 19658 w 533400"/>
              <a:gd name="connsiteY37" fmla="*/ 38721 h 400050"/>
              <a:gd name="connsiteX38" fmla="*/ 19658 w 533400"/>
              <a:gd name="connsiteY38" fmla="*/ 327329 h 400050"/>
              <a:gd name="connsiteX39" fmla="*/ 113003 w 533400"/>
              <a:gd name="connsiteY39" fmla="*/ 217791 h 400050"/>
              <a:gd name="connsiteX40" fmla="*/ 166343 w 533400"/>
              <a:gd name="connsiteY40" fmla="*/ 213981 h 400050"/>
              <a:gd name="connsiteX41" fmla="*/ 167296 w 533400"/>
              <a:gd name="connsiteY41" fmla="*/ 214934 h 400050"/>
              <a:gd name="connsiteX42" fmla="*/ 168248 w 533400"/>
              <a:gd name="connsiteY42" fmla="*/ 215886 h 400050"/>
              <a:gd name="connsiteX43" fmla="*/ 231113 w 533400"/>
              <a:gd name="connsiteY43" fmla="*/ 276846 h 400050"/>
              <a:gd name="connsiteX44" fmla="*/ 257783 w 533400"/>
              <a:gd name="connsiteY44" fmla="*/ 276846 h 400050"/>
              <a:gd name="connsiteX45" fmla="*/ 258736 w 533400"/>
              <a:gd name="connsiteY45" fmla="*/ 275894 h 400050"/>
              <a:gd name="connsiteX46" fmla="*/ 259688 w 533400"/>
              <a:gd name="connsiteY46" fmla="*/ 274941 h 400050"/>
              <a:gd name="connsiteX47" fmla="*/ 345413 w 533400"/>
              <a:gd name="connsiteY47" fmla="*/ 163499 h 400050"/>
              <a:gd name="connsiteX48" fmla="*/ 398753 w 533400"/>
              <a:gd name="connsiteY48" fmla="*/ 156831 h 400050"/>
              <a:gd name="connsiteX49" fmla="*/ 404468 w 533400"/>
              <a:gd name="connsiteY49" fmla="*/ 162546 h 400050"/>
              <a:gd name="connsiteX50" fmla="*/ 406373 w 533400"/>
              <a:gd name="connsiteY50" fmla="*/ 164451 h 400050"/>
              <a:gd name="connsiteX51" fmla="*/ 515911 w 533400"/>
              <a:gd name="connsiteY51" fmla="*/ 309231 h 400050"/>
              <a:gd name="connsiteX52" fmla="*/ 515911 w 533400"/>
              <a:gd name="connsiteY52" fmla="*/ 40626 h 400050"/>
              <a:gd name="connsiteX53" fmla="*/ 497813 w 533400"/>
              <a:gd name="connsiteY53" fmla="*/ 21576 h 400050"/>
              <a:gd name="connsiteX54" fmla="*/ 495908 w 533400"/>
              <a:gd name="connsiteY54" fmla="*/ 19671 h 400050"/>
              <a:gd name="connsiteX55" fmla="*/ 95858 w 533400"/>
              <a:gd name="connsiteY55" fmla="*/ 48246 h 400050"/>
              <a:gd name="connsiteX56" fmla="*/ 143483 w 533400"/>
              <a:gd name="connsiteY56" fmla="*/ 95871 h 400050"/>
              <a:gd name="connsiteX57" fmla="*/ 95858 w 533400"/>
              <a:gd name="connsiteY57" fmla="*/ 143496 h 400050"/>
              <a:gd name="connsiteX58" fmla="*/ 48233 w 533400"/>
              <a:gd name="connsiteY58" fmla="*/ 95871 h 400050"/>
              <a:gd name="connsiteX59" fmla="*/ 95858 w 533400"/>
              <a:gd name="connsiteY59" fmla="*/ 48246 h 400050"/>
              <a:gd name="connsiteX60" fmla="*/ 95858 w 533400"/>
              <a:gd name="connsiteY60" fmla="*/ 67296 h 400050"/>
              <a:gd name="connsiteX61" fmla="*/ 67283 w 533400"/>
              <a:gd name="connsiteY61" fmla="*/ 95871 h 400050"/>
              <a:gd name="connsiteX62" fmla="*/ 95858 w 533400"/>
              <a:gd name="connsiteY62" fmla="*/ 124446 h 400050"/>
              <a:gd name="connsiteX63" fmla="*/ 124433 w 533400"/>
              <a:gd name="connsiteY63" fmla="*/ 95871 h 400050"/>
              <a:gd name="connsiteX64" fmla="*/ 95858 w 533400"/>
              <a:gd name="connsiteY64" fmla="*/ 6729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33400" h="400050">
                <a:moveTo>
                  <a:pt x="495908" y="621"/>
                </a:moveTo>
                <a:cubicBezTo>
                  <a:pt x="516863" y="621"/>
                  <a:pt x="534008" y="17766"/>
                  <a:pt x="534008" y="38721"/>
                </a:cubicBezTo>
                <a:lnTo>
                  <a:pt x="534008" y="38721"/>
                </a:lnTo>
                <a:lnTo>
                  <a:pt x="534008" y="362571"/>
                </a:lnTo>
                <a:cubicBezTo>
                  <a:pt x="534008" y="383526"/>
                  <a:pt x="516863" y="400671"/>
                  <a:pt x="495908" y="400671"/>
                </a:cubicBezTo>
                <a:lnTo>
                  <a:pt x="495908" y="400671"/>
                </a:lnTo>
                <a:lnTo>
                  <a:pt x="38708" y="400671"/>
                </a:lnTo>
                <a:cubicBezTo>
                  <a:pt x="17753" y="400671"/>
                  <a:pt x="608" y="383526"/>
                  <a:pt x="608" y="362571"/>
                </a:cubicBezTo>
                <a:lnTo>
                  <a:pt x="608" y="362571"/>
                </a:lnTo>
                <a:lnTo>
                  <a:pt x="608" y="38721"/>
                </a:lnTo>
                <a:cubicBezTo>
                  <a:pt x="608" y="17766"/>
                  <a:pt x="17753" y="621"/>
                  <a:pt x="38708" y="621"/>
                </a:cubicBezTo>
                <a:lnTo>
                  <a:pt x="38708" y="621"/>
                </a:lnTo>
                <a:lnTo>
                  <a:pt x="495908" y="621"/>
                </a:lnTo>
                <a:close/>
                <a:moveTo>
                  <a:pt x="361605" y="172071"/>
                </a:moveTo>
                <a:lnTo>
                  <a:pt x="360653" y="173024"/>
                </a:lnTo>
                <a:lnTo>
                  <a:pt x="274928" y="284466"/>
                </a:lnTo>
                <a:cubicBezTo>
                  <a:pt x="273976" y="285419"/>
                  <a:pt x="273023" y="286371"/>
                  <a:pt x="272071" y="288276"/>
                </a:cubicBezTo>
                <a:cubicBezTo>
                  <a:pt x="257783" y="302564"/>
                  <a:pt x="234923" y="303516"/>
                  <a:pt x="219683" y="290181"/>
                </a:cubicBezTo>
                <a:lnTo>
                  <a:pt x="217778" y="289229"/>
                </a:lnTo>
                <a:lnTo>
                  <a:pt x="154913" y="228269"/>
                </a:lnTo>
                <a:cubicBezTo>
                  <a:pt x="154913" y="228269"/>
                  <a:pt x="153961" y="227316"/>
                  <a:pt x="153961" y="227316"/>
                </a:cubicBezTo>
                <a:cubicBezTo>
                  <a:pt x="146340" y="220649"/>
                  <a:pt x="134911" y="221601"/>
                  <a:pt x="128243" y="228269"/>
                </a:cubicBezTo>
                <a:lnTo>
                  <a:pt x="127290" y="229221"/>
                </a:lnTo>
                <a:lnTo>
                  <a:pt x="19658" y="354951"/>
                </a:lnTo>
                <a:lnTo>
                  <a:pt x="19658" y="361619"/>
                </a:lnTo>
                <a:cubicBezTo>
                  <a:pt x="19658" y="372096"/>
                  <a:pt x="27278" y="379716"/>
                  <a:pt x="37755" y="380669"/>
                </a:cubicBezTo>
                <a:lnTo>
                  <a:pt x="38708" y="380669"/>
                </a:lnTo>
                <a:lnTo>
                  <a:pt x="495908" y="380669"/>
                </a:lnTo>
                <a:cubicBezTo>
                  <a:pt x="506386" y="380669"/>
                  <a:pt x="514958" y="372096"/>
                  <a:pt x="514958" y="361619"/>
                </a:cubicBezTo>
                <a:lnTo>
                  <a:pt x="514958" y="361619"/>
                </a:lnTo>
                <a:lnTo>
                  <a:pt x="514958" y="337806"/>
                </a:lnTo>
                <a:lnTo>
                  <a:pt x="391133" y="173024"/>
                </a:lnTo>
                <a:cubicBezTo>
                  <a:pt x="390180" y="172071"/>
                  <a:pt x="389228" y="170166"/>
                  <a:pt x="387323" y="169214"/>
                </a:cubicBezTo>
                <a:cubicBezTo>
                  <a:pt x="378751" y="164451"/>
                  <a:pt x="368273" y="165404"/>
                  <a:pt x="361605" y="172071"/>
                </a:cubicBezTo>
                <a:close/>
                <a:moveTo>
                  <a:pt x="495908" y="19671"/>
                </a:moveTo>
                <a:lnTo>
                  <a:pt x="38708" y="19671"/>
                </a:lnTo>
                <a:cubicBezTo>
                  <a:pt x="28230" y="19671"/>
                  <a:pt x="19658" y="28244"/>
                  <a:pt x="19658" y="38721"/>
                </a:cubicBezTo>
                <a:lnTo>
                  <a:pt x="19658" y="38721"/>
                </a:lnTo>
                <a:lnTo>
                  <a:pt x="19658" y="327329"/>
                </a:lnTo>
                <a:lnTo>
                  <a:pt x="113003" y="217791"/>
                </a:lnTo>
                <a:cubicBezTo>
                  <a:pt x="126338" y="201599"/>
                  <a:pt x="151103" y="199694"/>
                  <a:pt x="166343" y="213981"/>
                </a:cubicBezTo>
                <a:lnTo>
                  <a:pt x="167296" y="214934"/>
                </a:lnTo>
                <a:lnTo>
                  <a:pt x="168248" y="215886"/>
                </a:lnTo>
                <a:lnTo>
                  <a:pt x="231113" y="276846"/>
                </a:lnTo>
                <a:cubicBezTo>
                  <a:pt x="238733" y="284466"/>
                  <a:pt x="251115" y="284466"/>
                  <a:pt x="257783" y="276846"/>
                </a:cubicBezTo>
                <a:lnTo>
                  <a:pt x="258736" y="275894"/>
                </a:lnTo>
                <a:lnTo>
                  <a:pt x="259688" y="274941"/>
                </a:lnTo>
                <a:lnTo>
                  <a:pt x="345413" y="163499"/>
                </a:lnTo>
                <a:cubicBezTo>
                  <a:pt x="357796" y="146354"/>
                  <a:pt x="382561" y="143496"/>
                  <a:pt x="398753" y="156831"/>
                </a:cubicBezTo>
                <a:cubicBezTo>
                  <a:pt x="400658" y="158736"/>
                  <a:pt x="402563" y="160641"/>
                  <a:pt x="404468" y="162546"/>
                </a:cubicBezTo>
                <a:lnTo>
                  <a:pt x="406373" y="164451"/>
                </a:lnTo>
                <a:lnTo>
                  <a:pt x="515911" y="309231"/>
                </a:lnTo>
                <a:lnTo>
                  <a:pt x="515911" y="40626"/>
                </a:lnTo>
                <a:cubicBezTo>
                  <a:pt x="515911" y="30149"/>
                  <a:pt x="508290" y="22529"/>
                  <a:pt x="497813" y="21576"/>
                </a:cubicBezTo>
                <a:lnTo>
                  <a:pt x="495908" y="19671"/>
                </a:lnTo>
                <a:close/>
                <a:moveTo>
                  <a:pt x="95858" y="48246"/>
                </a:moveTo>
                <a:cubicBezTo>
                  <a:pt x="122528" y="48246"/>
                  <a:pt x="143483" y="69201"/>
                  <a:pt x="143483" y="95871"/>
                </a:cubicBezTo>
                <a:cubicBezTo>
                  <a:pt x="143483" y="122541"/>
                  <a:pt x="122528" y="143496"/>
                  <a:pt x="95858" y="143496"/>
                </a:cubicBezTo>
                <a:cubicBezTo>
                  <a:pt x="69188" y="143496"/>
                  <a:pt x="48233" y="122541"/>
                  <a:pt x="48233" y="95871"/>
                </a:cubicBezTo>
                <a:cubicBezTo>
                  <a:pt x="48233" y="69201"/>
                  <a:pt x="69188" y="48246"/>
                  <a:pt x="95858" y="48246"/>
                </a:cubicBezTo>
                <a:close/>
                <a:moveTo>
                  <a:pt x="95858" y="67296"/>
                </a:moveTo>
                <a:cubicBezTo>
                  <a:pt x="79665" y="67296"/>
                  <a:pt x="67283" y="79679"/>
                  <a:pt x="67283" y="95871"/>
                </a:cubicBezTo>
                <a:cubicBezTo>
                  <a:pt x="67283" y="112064"/>
                  <a:pt x="79665" y="124446"/>
                  <a:pt x="95858" y="124446"/>
                </a:cubicBezTo>
                <a:cubicBezTo>
                  <a:pt x="112051" y="124446"/>
                  <a:pt x="124433" y="112064"/>
                  <a:pt x="124433" y="95871"/>
                </a:cubicBezTo>
                <a:cubicBezTo>
                  <a:pt x="124433" y="79679"/>
                  <a:pt x="112051" y="67296"/>
                  <a:pt x="95858" y="672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2" name="íṣḷïdê">
            <a:extLst>
              <a:ext uri="{FF2B5EF4-FFF2-40B4-BE49-F238E27FC236}">
                <a16:creationId xmlns:a16="http://schemas.microsoft.com/office/drawing/2014/main" id="{0D825C6A-8F85-4D21-A6A6-AAEAD8F14F1D}"/>
              </a:ext>
            </a:extLst>
          </p:cNvPr>
          <p:cNvSpPr/>
          <p:nvPr/>
        </p:nvSpPr>
        <p:spPr>
          <a:xfrm>
            <a:off x="3912961" y="2325490"/>
            <a:ext cx="291351" cy="319030"/>
          </a:xfrm>
          <a:custGeom>
            <a:avLst/>
            <a:gdLst>
              <a:gd name="connsiteX0" fmla="*/ 367478 w 487121"/>
              <a:gd name="connsiteY0" fmla="*/ 621 h 533400"/>
              <a:gd name="connsiteX1" fmla="*/ 367478 w 487121"/>
              <a:gd name="connsiteY1" fmla="*/ 19671 h 533400"/>
              <a:gd name="connsiteX2" fmla="*/ 338903 w 487121"/>
              <a:gd name="connsiteY2" fmla="*/ 19671 h 533400"/>
              <a:gd name="connsiteX3" fmla="*/ 338903 w 487121"/>
              <a:gd name="connsiteY3" fmla="*/ 135876 h 533400"/>
              <a:gd name="connsiteX4" fmla="*/ 340808 w 487121"/>
              <a:gd name="connsiteY4" fmla="*/ 145401 h 533400"/>
              <a:gd name="connsiteX5" fmla="*/ 341761 w 487121"/>
              <a:gd name="connsiteY5" fmla="*/ 147306 h 533400"/>
              <a:gd name="connsiteX6" fmla="*/ 482731 w 487121"/>
              <a:gd name="connsiteY6" fmla="*/ 464489 h 533400"/>
              <a:gd name="connsiteX7" fmla="*/ 483683 w 487121"/>
              <a:gd name="connsiteY7" fmla="*/ 509256 h 533400"/>
              <a:gd name="connsiteX8" fmla="*/ 447488 w 487121"/>
              <a:gd name="connsiteY8" fmla="*/ 534021 h 533400"/>
              <a:gd name="connsiteX9" fmla="*/ 447488 w 487121"/>
              <a:gd name="connsiteY9" fmla="*/ 534021 h 533400"/>
              <a:gd name="connsiteX10" fmla="*/ 40771 w 487121"/>
              <a:gd name="connsiteY10" fmla="*/ 534021 h 533400"/>
              <a:gd name="connsiteX11" fmla="*/ 4576 w 487121"/>
              <a:gd name="connsiteY11" fmla="*/ 509256 h 533400"/>
              <a:gd name="connsiteX12" fmla="*/ 5528 w 487121"/>
              <a:gd name="connsiteY12" fmla="*/ 464489 h 533400"/>
              <a:gd name="connsiteX13" fmla="*/ 5528 w 487121"/>
              <a:gd name="connsiteY13" fmla="*/ 464489 h 533400"/>
              <a:gd name="connsiteX14" fmla="*/ 146498 w 487121"/>
              <a:gd name="connsiteY14" fmla="*/ 147306 h 533400"/>
              <a:gd name="connsiteX15" fmla="*/ 149356 w 487121"/>
              <a:gd name="connsiteY15" fmla="*/ 135876 h 533400"/>
              <a:gd name="connsiteX16" fmla="*/ 149356 w 487121"/>
              <a:gd name="connsiteY16" fmla="*/ 135876 h 533400"/>
              <a:gd name="connsiteX17" fmla="*/ 149356 w 487121"/>
              <a:gd name="connsiteY17" fmla="*/ 19671 h 533400"/>
              <a:gd name="connsiteX18" fmla="*/ 120781 w 487121"/>
              <a:gd name="connsiteY18" fmla="*/ 19671 h 533400"/>
              <a:gd name="connsiteX19" fmla="*/ 120781 w 487121"/>
              <a:gd name="connsiteY19" fmla="*/ 621 h 533400"/>
              <a:gd name="connsiteX20" fmla="*/ 367478 w 487121"/>
              <a:gd name="connsiteY20" fmla="*/ 621 h 533400"/>
              <a:gd name="connsiteX21" fmla="*/ 252226 w 487121"/>
              <a:gd name="connsiteY21" fmla="*/ 415911 h 533400"/>
              <a:gd name="connsiteX22" fmla="*/ 249368 w 487121"/>
              <a:gd name="connsiteY22" fmla="*/ 417816 h 533400"/>
              <a:gd name="connsiteX23" fmla="*/ 50296 w 487121"/>
              <a:gd name="connsiteY23" fmla="*/ 409244 h 533400"/>
              <a:gd name="connsiteX24" fmla="*/ 22673 w 487121"/>
              <a:gd name="connsiteY24" fmla="*/ 471156 h 533400"/>
              <a:gd name="connsiteX25" fmla="*/ 21721 w 487121"/>
              <a:gd name="connsiteY25" fmla="*/ 501636 h 533400"/>
              <a:gd name="connsiteX26" fmla="*/ 39818 w 487121"/>
              <a:gd name="connsiteY26" fmla="*/ 514019 h 533400"/>
              <a:gd name="connsiteX27" fmla="*/ 39818 w 487121"/>
              <a:gd name="connsiteY27" fmla="*/ 514019 h 533400"/>
              <a:gd name="connsiteX28" fmla="*/ 446536 w 487121"/>
              <a:gd name="connsiteY28" fmla="*/ 514019 h 533400"/>
              <a:gd name="connsiteX29" fmla="*/ 464633 w 487121"/>
              <a:gd name="connsiteY29" fmla="*/ 501636 h 533400"/>
              <a:gd name="connsiteX30" fmla="*/ 463681 w 487121"/>
              <a:gd name="connsiteY30" fmla="*/ 471156 h 533400"/>
              <a:gd name="connsiteX31" fmla="*/ 463681 w 487121"/>
              <a:gd name="connsiteY31" fmla="*/ 471156 h 533400"/>
              <a:gd name="connsiteX32" fmla="*/ 435106 w 487121"/>
              <a:gd name="connsiteY32" fmla="*/ 407339 h 533400"/>
              <a:gd name="connsiteX33" fmla="*/ 434153 w 487121"/>
              <a:gd name="connsiteY33" fmla="*/ 407339 h 533400"/>
              <a:gd name="connsiteX34" fmla="*/ 252226 w 487121"/>
              <a:gd name="connsiteY34" fmla="*/ 415911 h 533400"/>
              <a:gd name="connsiteX35" fmla="*/ 319853 w 487121"/>
              <a:gd name="connsiteY35" fmla="*/ 19671 h 533400"/>
              <a:gd name="connsiteX36" fmla="*/ 167453 w 487121"/>
              <a:gd name="connsiteY36" fmla="*/ 19671 h 533400"/>
              <a:gd name="connsiteX37" fmla="*/ 167453 w 487121"/>
              <a:gd name="connsiteY37" fmla="*/ 135876 h 533400"/>
              <a:gd name="connsiteX38" fmla="*/ 164596 w 487121"/>
              <a:gd name="connsiteY38" fmla="*/ 153021 h 533400"/>
              <a:gd name="connsiteX39" fmla="*/ 164596 w 487121"/>
              <a:gd name="connsiteY39" fmla="*/ 153021 h 533400"/>
              <a:gd name="connsiteX40" fmla="*/ 163643 w 487121"/>
              <a:gd name="connsiteY40" fmla="*/ 155879 h 533400"/>
              <a:gd name="connsiteX41" fmla="*/ 57916 w 487121"/>
              <a:gd name="connsiteY41" fmla="*/ 393051 h 533400"/>
              <a:gd name="connsiteX42" fmla="*/ 235081 w 487121"/>
              <a:gd name="connsiteY42" fmla="*/ 405434 h 533400"/>
              <a:gd name="connsiteX43" fmla="*/ 237938 w 487121"/>
              <a:gd name="connsiteY43" fmla="*/ 403529 h 533400"/>
              <a:gd name="connsiteX44" fmla="*/ 424628 w 487121"/>
              <a:gd name="connsiteY44" fmla="*/ 383526 h 533400"/>
              <a:gd name="connsiteX45" fmla="*/ 323663 w 487121"/>
              <a:gd name="connsiteY45" fmla="*/ 155879 h 533400"/>
              <a:gd name="connsiteX46" fmla="*/ 319853 w 487121"/>
              <a:gd name="connsiteY46" fmla="*/ 136829 h 533400"/>
              <a:gd name="connsiteX47" fmla="*/ 319853 w 487121"/>
              <a:gd name="connsiteY47" fmla="*/ 136829 h 533400"/>
              <a:gd name="connsiteX48" fmla="*/ 319853 w 487121"/>
              <a:gd name="connsiteY48" fmla="*/ 19671 h 533400"/>
              <a:gd name="connsiteX49" fmla="*/ 305566 w 487121"/>
              <a:gd name="connsiteY49" fmla="*/ 248271 h 533400"/>
              <a:gd name="connsiteX50" fmla="*/ 348428 w 487121"/>
              <a:gd name="connsiteY50" fmla="*/ 291134 h 533400"/>
              <a:gd name="connsiteX51" fmla="*/ 305566 w 487121"/>
              <a:gd name="connsiteY51" fmla="*/ 333996 h 533400"/>
              <a:gd name="connsiteX52" fmla="*/ 262703 w 487121"/>
              <a:gd name="connsiteY52" fmla="*/ 291134 h 533400"/>
              <a:gd name="connsiteX53" fmla="*/ 305566 w 487121"/>
              <a:gd name="connsiteY53" fmla="*/ 248271 h 533400"/>
              <a:gd name="connsiteX54" fmla="*/ 305566 w 487121"/>
              <a:gd name="connsiteY54" fmla="*/ 267321 h 533400"/>
              <a:gd name="connsiteX55" fmla="*/ 281753 w 487121"/>
              <a:gd name="connsiteY55" fmla="*/ 291134 h 533400"/>
              <a:gd name="connsiteX56" fmla="*/ 305566 w 487121"/>
              <a:gd name="connsiteY56" fmla="*/ 314946 h 533400"/>
              <a:gd name="connsiteX57" fmla="*/ 329378 w 487121"/>
              <a:gd name="connsiteY57" fmla="*/ 291134 h 533400"/>
              <a:gd name="connsiteX58" fmla="*/ 305566 w 487121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7121" h="533400">
                <a:moveTo>
                  <a:pt x="367478" y="621"/>
                </a:moveTo>
                <a:lnTo>
                  <a:pt x="367478" y="19671"/>
                </a:lnTo>
                <a:lnTo>
                  <a:pt x="338903" y="19671"/>
                </a:lnTo>
                <a:lnTo>
                  <a:pt x="338903" y="135876"/>
                </a:lnTo>
                <a:cubicBezTo>
                  <a:pt x="338903" y="138734"/>
                  <a:pt x="339856" y="142544"/>
                  <a:pt x="340808" y="145401"/>
                </a:cubicBezTo>
                <a:lnTo>
                  <a:pt x="341761" y="147306"/>
                </a:lnTo>
                <a:lnTo>
                  <a:pt x="482731" y="464489"/>
                </a:lnTo>
                <a:cubicBezTo>
                  <a:pt x="489398" y="478776"/>
                  <a:pt x="489398" y="494969"/>
                  <a:pt x="483683" y="509256"/>
                </a:cubicBezTo>
                <a:cubicBezTo>
                  <a:pt x="477968" y="524496"/>
                  <a:pt x="463681" y="534021"/>
                  <a:pt x="447488" y="534021"/>
                </a:cubicBezTo>
                <a:lnTo>
                  <a:pt x="447488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7478" y="621"/>
                </a:lnTo>
                <a:close/>
                <a:moveTo>
                  <a:pt x="252226" y="415911"/>
                </a:moveTo>
                <a:lnTo>
                  <a:pt x="249368" y="417816"/>
                </a:lnTo>
                <a:cubicBezTo>
                  <a:pt x="194123" y="456869"/>
                  <a:pt x="118876" y="453059"/>
                  <a:pt x="50296" y="409244"/>
                </a:cubicBezTo>
                <a:lnTo>
                  <a:pt x="22673" y="471156"/>
                </a:lnTo>
                <a:cubicBezTo>
                  <a:pt x="18863" y="480681"/>
                  <a:pt x="17911" y="491159"/>
                  <a:pt x="21721" y="501636"/>
                </a:cubicBezTo>
                <a:cubicBezTo>
                  <a:pt x="24578" y="509256"/>
                  <a:pt x="32198" y="514019"/>
                  <a:pt x="39818" y="514019"/>
                </a:cubicBezTo>
                <a:lnTo>
                  <a:pt x="39818" y="514019"/>
                </a:lnTo>
                <a:lnTo>
                  <a:pt x="446536" y="514019"/>
                </a:lnTo>
                <a:cubicBezTo>
                  <a:pt x="455108" y="514019"/>
                  <a:pt x="461776" y="509256"/>
                  <a:pt x="464633" y="501636"/>
                </a:cubicBezTo>
                <a:cubicBezTo>
                  <a:pt x="468443" y="492111"/>
                  <a:pt x="468443" y="480681"/>
                  <a:pt x="463681" y="471156"/>
                </a:cubicBezTo>
                <a:lnTo>
                  <a:pt x="463681" y="471156"/>
                </a:lnTo>
                <a:lnTo>
                  <a:pt x="435106" y="407339"/>
                </a:lnTo>
                <a:lnTo>
                  <a:pt x="434153" y="407339"/>
                </a:lnTo>
                <a:cubicBezTo>
                  <a:pt x="374146" y="378764"/>
                  <a:pt x="301756" y="382574"/>
                  <a:pt x="252226" y="415911"/>
                </a:cubicBezTo>
                <a:close/>
                <a:moveTo>
                  <a:pt x="319853" y="19671"/>
                </a:moveTo>
                <a:lnTo>
                  <a:pt x="167453" y="19671"/>
                </a:lnTo>
                <a:lnTo>
                  <a:pt x="167453" y="135876"/>
                </a:lnTo>
                <a:cubicBezTo>
                  <a:pt x="167453" y="141591"/>
                  <a:pt x="166501" y="147306"/>
                  <a:pt x="164596" y="153021"/>
                </a:cubicBezTo>
                <a:lnTo>
                  <a:pt x="164596" y="153021"/>
                </a:lnTo>
                <a:lnTo>
                  <a:pt x="163643" y="155879"/>
                </a:lnTo>
                <a:lnTo>
                  <a:pt x="57916" y="393051"/>
                </a:lnTo>
                <a:cubicBezTo>
                  <a:pt x="119828" y="433056"/>
                  <a:pt x="186503" y="437819"/>
                  <a:pt x="235081" y="405434"/>
                </a:cubicBezTo>
                <a:lnTo>
                  <a:pt x="237938" y="403529"/>
                </a:lnTo>
                <a:cubicBezTo>
                  <a:pt x="289373" y="367334"/>
                  <a:pt x="360811" y="360666"/>
                  <a:pt x="424628" y="383526"/>
                </a:cubicBezTo>
                <a:lnTo>
                  <a:pt x="323663" y="155879"/>
                </a:lnTo>
                <a:cubicBezTo>
                  <a:pt x="320806" y="150164"/>
                  <a:pt x="319853" y="143496"/>
                  <a:pt x="319853" y="136829"/>
                </a:cubicBezTo>
                <a:lnTo>
                  <a:pt x="319853" y="136829"/>
                </a:lnTo>
                <a:lnTo>
                  <a:pt x="319853" y="19671"/>
                </a:lnTo>
                <a:close/>
                <a:moveTo>
                  <a:pt x="305566" y="248271"/>
                </a:moveTo>
                <a:cubicBezTo>
                  <a:pt x="329378" y="248271"/>
                  <a:pt x="348428" y="267321"/>
                  <a:pt x="348428" y="291134"/>
                </a:cubicBezTo>
                <a:cubicBezTo>
                  <a:pt x="348428" y="314946"/>
                  <a:pt x="329378" y="333996"/>
                  <a:pt x="305566" y="333996"/>
                </a:cubicBezTo>
                <a:cubicBezTo>
                  <a:pt x="281753" y="333996"/>
                  <a:pt x="262703" y="314946"/>
                  <a:pt x="262703" y="291134"/>
                </a:cubicBezTo>
                <a:cubicBezTo>
                  <a:pt x="262703" y="267321"/>
                  <a:pt x="281753" y="248271"/>
                  <a:pt x="305566" y="248271"/>
                </a:cubicBezTo>
                <a:close/>
                <a:moveTo>
                  <a:pt x="305566" y="267321"/>
                </a:moveTo>
                <a:cubicBezTo>
                  <a:pt x="292231" y="267321"/>
                  <a:pt x="281753" y="277799"/>
                  <a:pt x="281753" y="291134"/>
                </a:cubicBezTo>
                <a:cubicBezTo>
                  <a:pt x="281753" y="304469"/>
                  <a:pt x="292231" y="314946"/>
                  <a:pt x="305566" y="314946"/>
                </a:cubicBezTo>
                <a:cubicBezTo>
                  <a:pt x="318901" y="314946"/>
                  <a:pt x="329378" y="304469"/>
                  <a:pt x="329378" y="291134"/>
                </a:cubicBezTo>
                <a:cubicBezTo>
                  <a:pt x="329378" y="277799"/>
                  <a:pt x="318901" y="267321"/>
                  <a:pt x="305566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ï$ḷïḋe">
            <a:extLst>
              <a:ext uri="{FF2B5EF4-FFF2-40B4-BE49-F238E27FC236}">
                <a16:creationId xmlns:a16="http://schemas.microsoft.com/office/drawing/2014/main" id="{3EC6BE00-D315-4E8D-800E-03D1C4C82B1D}"/>
              </a:ext>
            </a:extLst>
          </p:cNvPr>
          <p:cNvSpPr/>
          <p:nvPr/>
        </p:nvSpPr>
        <p:spPr>
          <a:xfrm>
            <a:off x="3899123" y="5039384"/>
            <a:ext cx="319030" cy="319030"/>
          </a:xfrm>
          <a:custGeom>
            <a:avLst/>
            <a:gdLst>
              <a:gd name="connsiteX0" fmla="*/ 343764 w 533400"/>
              <a:gd name="connsiteY0" fmla="*/ 621 h 533400"/>
              <a:gd name="connsiteX1" fmla="*/ 381864 w 533400"/>
              <a:gd name="connsiteY1" fmla="*/ 38721 h 533400"/>
              <a:gd name="connsiteX2" fmla="*/ 381864 w 533400"/>
              <a:gd name="connsiteY2" fmla="*/ 38721 h 533400"/>
              <a:gd name="connsiteX3" fmla="*/ 381864 w 533400"/>
              <a:gd name="connsiteY3" fmla="*/ 114921 h 533400"/>
              <a:gd name="connsiteX4" fmla="*/ 496164 w 533400"/>
              <a:gd name="connsiteY4" fmla="*/ 114921 h 533400"/>
              <a:gd name="connsiteX5" fmla="*/ 534264 w 533400"/>
              <a:gd name="connsiteY5" fmla="*/ 151116 h 533400"/>
              <a:gd name="connsiteX6" fmla="*/ 534264 w 533400"/>
              <a:gd name="connsiteY6" fmla="*/ 153021 h 533400"/>
              <a:gd name="connsiteX7" fmla="*/ 534264 w 533400"/>
              <a:gd name="connsiteY7" fmla="*/ 381621 h 533400"/>
              <a:gd name="connsiteX8" fmla="*/ 498069 w 533400"/>
              <a:gd name="connsiteY8" fmla="*/ 419721 h 533400"/>
              <a:gd name="connsiteX9" fmla="*/ 496164 w 533400"/>
              <a:gd name="connsiteY9" fmla="*/ 419721 h 533400"/>
              <a:gd name="connsiteX10" fmla="*/ 381864 w 533400"/>
              <a:gd name="connsiteY10" fmla="*/ 419721 h 533400"/>
              <a:gd name="connsiteX11" fmla="*/ 381864 w 533400"/>
              <a:gd name="connsiteY11" fmla="*/ 495921 h 533400"/>
              <a:gd name="connsiteX12" fmla="*/ 345669 w 533400"/>
              <a:gd name="connsiteY12" fmla="*/ 534021 h 533400"/>
              <a:gd name="connsiteX13" fmla="*/ 343764 w 533400"/>
              <a:gd name="connsiteY13" fmla="*/ 534021 h 533400"/>
              <a:gd name="connsiteX14" fmla="*/ 191364 w 533400"/>
              <a:gd name="connsiteY14" fmla="*/ 534021 h 533400"/>
              <a:gd name="connsiteX15" fmla="*/ 153264 w 533400"/>
              <a:gd name="connsiteY15" fmla="*/ 495921 h 533400"/>
              <a:gd name="connsiteX16" fmla="*/ 153264 w 533400"/>
              <a:gd name="connsiteY16" fmla="*/ 495921 h 533400"/>
              <a:gd name="connsiteX17" fmla="*/ 153264 w 533400"/>
              <a:gd name="connsiteY17" fmla="*/ 419721 h 533400"/>
              <a:gd name="connsiteX18" fmla="*/ 38964 w 533400"/>
              <a:gd name="connsiteY18" fmla="*/ 419721 h 533400"/>
              <a:gd name="connsiteX19" fmla="*/ 864 w 533400"/>
              <a:gd name="connsiteY19" fmla="*/ 383526 h 533400"/>
              <a:gd name="connsiteX20" fmla="*/ 864 w 533400"/>
              <a:gd name="connsiteY20" fmla="*/ 381621 h 533400"/>
              <a:gd name="connsiteX21" fmla="*/ 864 w 533400"/>
              <a:gd name="connsiteY21" fmla="*/ 197789 h 533400"/>
              <a:gd name="connsiteX22" fmla="*/ 9436 w 533400"/>
              <a:gd name="connsiteY22" fmla="*/ 173976 h 533400"/>
              <a:gd name="connsiteX23" fmla="*/ 11342 w 533400"/>
              <a:gd name="connsiteY23" fmla="*/ 172071 h 533400"/>
              <a:gd name="connsiteX24" fmla="*/ 52299 w 533400"/>
              <a:gd name="connsiteY24" fmla="*/ 127304 h 533400"/>
              <a:gd name="connsiteX25" fmla="*/ 78017 w 533400"/>
              <a:gd name="connsiteY25" fmla="*/ 114921 h 533400"/>
              <a:gd name="connsiteX26" fmla="*/ 79921 w 533400"/>
              <a:gd name="connsiteY26" fmla="*/ 114921 h 533400"/>
              <a:gd name="connsiteX27" fmla="*/ 153264 w 533400"/>
              <a:gd name="connsiteY27" fmla="*/ 114921 h 533400"/>
              <a:gd name="connsiteX28" fmla="*/ 153264 w 533400"/>
              <a:gd name="connsiteY28" fmla="*/ 38721 h 533400"/>
              <a:gd name="connsiteX29" fmla="*/ 189459 w 533400"/>
              <a:gd name="connsiteY29" fmla="*/ 621 h 533400"/>
              <a:gd name="connsiteX30" fmla="*/ 191364 w 533400"/>
              <a:gd name="connsiteY30" fmla="*/ 621 h 533400"/>
              <a:gd name="connsiteX31" fmla="*/ 343764 w 533400"/>
              <a:gd name="connsiteY31" fmla="*/ 621 h 533400"/>
              <a:gd name="connsiteX32" fmla="*/ 343764 w 533400"/>
              <a:gd name="connsiteY32" fmla="*/ 286371 h 533400"/>
              <a:gd name="connsiteX33" fmla="*/ 191364 w 533400"/>
              <a:gd name="connsiteY33" fmla="*/ 286371 h 533400"/>
              <a:gd name="connsiteX34" fmla="*/ 172314 w 533400"/>
              <a:gd name="connsiteY34" fmla="*/ 305421 h 533400"/>
              <a:gd name="connsiteX35" fmla="*/ 172314 w 533400"/>
              <a:gd name="connsiteY35" fmla="*/ 305421 h 533400"/>
              <a:gd name="connsiteX36" fmla="*/ 172314 w 533400"/>
              <a:gd name="connsiteY36" fmla="*/ 495921 h 533400"/>
              <a:gd name="connsiteX37" fmla="*/ 191364 w 533400"/>
              <a:gd name="connsiteY37" fmla="*/ 514971 h 533400"/>
              <a:gd name="connsiteX38" fmla="*/ 191364 w 533400"/>
              <a:gd name="connsiteY38" fmla="*/ 514971 h 533400"/>
              <a:gd name="connsiteX39" fmla="*/ 343764 w 533400"/>
              <a:gd name="connsiteY39" fmla="*/ 514971 h 533400"/>
              <a:gd name="connsiteX40" fmla="*/ 362814 w 533400"/>
              <a:gd name="connsiteY40" fmla="*/ 495921 h 533400"/>
              <a:gd name="connsiteX41" fmla="*/ 362814 w 533400"/>
              <a:gd name="connsiteY41" fmla="*/ 495921 h 533400"/>
              <a:gd name="connsiteX42" fmla="*/ 362814 w 533400"/>
              <a:gd name="connsiteY42" fmla="*/ 305421 h 533400"/>
              <a:gd name="connsiteX43" fmla="*/ 343764 w 533400"/>
              <a:gd name="connsiteY43" fmla="*/ 286371 h 533400"/>
              <a:gd name="connsiteX44" fmla="*/ 343764 w 533400"/>
              <a:gd name="connsiteY44" fmla="*/ 286371 h 533400"/>
              <a:gd name="connsiteX45" fmla="*/ 496164 w 533400"/>
              <a:gd name="connsiteY45" fmla="*/ 133971 h 533400"/>
              <a:gd name="connsiteX46" fmla="*/ 79921 w 533400"/>
              <a:gd name="connsiteY46" fmla="*/ 133971 h 533400"/>
              <a:gd name="connsiteX47" fmla="*/ 67539 w 533400"/>
              <a:gd name="connsiteY47" fmla="*/ 138734 h 533400"/>
              <a:gd name="connsiteX48" fmla="*/ 66586 w 533400"/>
              <a:gd name="connsiteY48" fmla="*/ 139686 h 533400"/>
              <a:gd name="connsiteX49" fmla="*/ 25629 w 533400"/>
              <a:gd name="connsiteY49" fmla="*/ 184454 h 533400"/>
              <a:gd name="connsiteX50" fmla="*/ 20867 w 533400"/>
              <a:gd name="connsiteY50" fmla="*/ 195884 h 533400"/>
              <a:gd name="connsiteX51" fmla="*/ 20867 w 533400"/>
              <a:gd name="connsiteY51" fmla="*/ 197789 h 533400"/>
              <a:gd name="connsiteX52" fmla="*/ 20867 w 533400"/>
              <a:gd name="connsiteY52" fmla="*/ 381621 h 533400"/>
              <a:gd name="connsiteX53" fmla="*/ 38964 w 533400"/>
              <a:gd name="connsiteY53" fmla="*/ 400671 h 533400"/>
              <a:gd name="connsiteX54" fmla="*/ 39917 w 533400"/>
              <a:gd name="connsiteY54" fmla="*/ 400671 h 533400"/>
              <a:gd name="connsiteX55" fmla="*/ 154217 w 533400"/>
              <a:gd name="connsiteY55" fmla="*/ 400671 h 533400"/>
              <a:gd name="connsiteX56" fmla="*/ 154217 w 533400"/>
              <a:gd name="connsiteY56" fmla="*/ 305421 h 533400"/>
              <a:gd name="connsiteX57" fmla="*/ 190411 w 533400"/>
              <a:gd name="connsiteY57" fmla="*/ 267321 h 533400"/>
              <a:gd name="connsiteX58" fmla="*/ 192317 w 533400"/>
              <a:gd name="connsiteY58" fmla="*/ 267321 h 533400"/>
              <a:gd name="connsiteX59" fmla="*/ 344717 w 533400"/>
              <a:gd name="connsiteY59" fmla="*/ 267321 h 533400"/>
              <a:gd name="connsiteX60" fmla="*/ 382817 w 533400"/>
              <a:gd name="connsiteY60" fmla="*/ 305421 h 533400"/>
              <a:gd name="connsiteX61" fmla="*/ 382817 w 533400"/>
              <a:gd name="connsiteY61" fmla="*/ 305421 h 533400"/>
              <a:gd name="connsiteX62" fmla="*/ 382817 w 533400"/>
              <a:gd name="connsiteY62" fmla="*/ 400671 h 533400"/>
              <a:gd name="connsiteX63" fmla="*/ 497117 w 533400"/>
              <a:gd name="connsiteY63" fmla="*/ 400671 h 533400"/>
              <a:gd name="connsiteX64" fmla="*/ 516167 w 533400"/>
              <a:gd name="connsiteY64" fmla="*/ 382574 h 533400"/>
              <a:gd name="connsiteX65" fmla="*/ 516167 w 533400"/>
              <a:gd name="connsiteY65" fmla="*/ 381621 h 533400"/>
              <a:gd name="connsiteX66" fmla="*/ 516167 w 533400"/>
              <a:gd name="connsiteY66" fmla="*/ 153021 h 533400"/>
              <a:gd name="connsiteX67" fmla="*/ 498069 w 533400"/>
              <a:gd name="connsiteY67" fmla="*/ 133971 h 533400"/>
              <a:gd name="connsiteX68" fmla="*/ 496164 w 533400"/>
              <a:gd name="connsiteY68" fmla="*/ 133971 h 533400"/>
              <a:gd name="connsiteX69" fmla="*/ 462827 w 533400"/>
              <a:gd name="connsiteY69" fmla="*/ 172071 h 533400"/>
              <a:gd name="connsiteX70" fmla="*/ 477114 w 533400"/>
              <a:gd name="connsiteY70" fmla="*/ 186359 h 533400"/>
              <a:gd name="connsiteX71" fmla="*/ 462827 w 533400"/>
              <a:gd name="connsiteY71" fmla="*/ 200646 h 533400"/>
              <a:gd name="connsiteX72" fmla="*/ 448539 w 533400"/>
              <a:gd name="connsiteY72" fmla="*/ 186359 h 533400"/>
              <a:gd name="connsiteX73" fmla="*/ 462827 w 533400"/>
              <a:gd name="connsiteY73" fmla="*/ 172071 h 533400"/>
              <a:gd name="connsiteX74" fmla="*/ 343764 w 533400"/>
              <a:gd name="connsiteY74" fmla="*/ 19671 h 533400"/>
              <a:gd name="connsiteX75" fmla="*/ 191364 w 533400"/>
              <a:gd name="connsiteY75" fmla="*/ 19671 h 533400"/>
              <a:gd name="connsiteX76" fmla="*/ 172314 w 533400"/>
              <a:gd name="connsiteY76" fmla="*/ 38721 h 533400"/>
              <a:gd name="connsiteX77" fmla="*/ 172314 w 533400"/>
              <a:gd name="connsiteY77" fmla="*/ 38721 h 533400"/>
              <a:gd name="connsiteX78" fmla="*/ 172314 w 533400"/>
              <a:gd name="connsiteY78" fmla="*/ 114921 h 533400"/>
              <a:gd name="connsiteX79" fmla="*/ 362814 w 533400"/>
              <a:gd name="connsiteY79" fmla="*/ 114921 h 533400"/>
              <a:gd name="connsiteX80" fmla="*/ 362814 w 533400"/>
              <a:gd name="connsiteY80" fmla="*/ 38721 h 533400"/>
              <a:gd name="connsiteX81" fmla="*/ 344717 w 533400"/>
              <a:gd name="connsiteY81" fmla="*/ 19671 h 533400"/>
              <a:gd name="connsiteX82" fmla="*/ 344717 w 533400"/>
              <a:gd name="connsiteY82" fmla="*/ 19671 h 533400"/>
              <a:gd name="connsiteX83" fmla="*/ 343764 w 533400"/>
              <a:gd name="connsiteY83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33400" h="533400">
                <a:moveTo>
                  <a:pt x="343764" y="621"/>
                </a:moveTo>
                <a:cubicBezTo>
                  <a:pt x="364719" y="621"/>
                  <a:pt x="381864" y="17766"/>
                  <a:pt x="381864" y="38721"/>
                </a:cubicBezTo>
                <a:lnTo>
                  <a:pt x="381864" y="38721"/>
                </a:lnTo>
                <a:lnTo>
                  <a:pt x="381864" y="114921"/>
                </a:lnTo>
                <a:lnTo>
                  <a:pt x="496164" y="114921"/>
                </a:lnTo>
                <a:cubicBezTo>
                  <a:pt x="516167" y="114921"/>
                  <a:pt x="533311" y="131114"/>
                  <a:pt x="534264" y="151116"/>
                </a:cubicBezTo>
                <a:lnTo>
                  <a:pt x="534264" y="153021"/>
                </a:lnTo>
                <a:lnTo>
                  <a:pt x="534264" y="381621"/>
                </a:lnTo>
                <a:cubicBezTo>
                  <a:pt x="534264" y="401624"/>
                  <a:pt x="518071" y="418769"/>
                  <a:pt x="498069" y="419721"/>
                </a:cubicBezTo>
                <a:lnTo>
                  <a:pt x="496164" y="419721"/>
                </a:lnTo>
                <a:lnTo>
                  <a:pt x="381864" y="419721"/>
                </a:lnTo>
                <a:lnTo>
                  <a:pt x="381864" y="495921"/>
                </a:lnTo>
                <a:cubicBezTo>
                  <a:pt x="381864" y="515924"/>
                  <a:pt x="365671" y="533069"/>
                  <a:pt x="345669" y="534021"/>
                </a:cubicBezTo>
                <a:lnTo>
                  <a:pt x="343764" y="534021"/>
                </a:lnTo>
                <a:lnTo>
                  <a:pt x="191364" y="534021"/>
                </a:lnTo>
                <a:cubicBezTo>
                  <a:pt x="170409" y="534021"/>
                  <a:pt x="153264" y="516876"/>
                  <a:pt x="153264" y="495921"/>
                </a:cubicBezTo>
                <a:lnTo>
                  <a:pt x="153264" y="495921"/>
                </a:lnTo>
                <a:lnTo>
                  <a:pt x="153264" y="419721"/>
                </a:lnTo>
                <a:lnTo>
                  <a:pt x="38964" y="419721"/>
                </a:lnTo>
                <a:cubicBezTo>
                  <a:pt x="18961" y="419721"/>
                  <a:pt x="1817" y="403529"/>
                  <a:pt x="864" y="383526"/>
                </a:cubicBezTo>
                <a:lnTo>
                  <a:pt x="864" y="381621"/>
                </a:lnTo>
                <a:lnTo>
                  <a:pt x="864" y="197789"/>
                </a:lnTo>
                <a:cubicBezTo>
                  <a:pt x="864" y="189216"/>
                  <a:pt x="3721" y="180644"/>
                  <a:pt x="9436" y="173976"/>
                </a:cubicBezTo>
                <a:lnTo>
                  <a:pt x="11342" y="172071"/>
                </a:lnTo>
                <a:lnTo>
                  <a:pt x="52299" y="127304"/>
                </a:lnTo>
                <a:cubicBezTo>
                  <a:pt x="58967" y="119684"/>
                  <a:pt x="68492" y="115874"/>
                  <a:pt x="78017" y="114921"/>
                </a:cubicBezTo>
                <a:lnTo>
                  <a:pt x="79921" y="114921"/>
                </a:lnTo>
                <a:lnTo>
                  <a:pt x="153264" y="114921"/>
                </a:lnTo>
                <a:lnTo>
                  <a:pt x="153264" y="38721"/>
                </a:lnTo>
                <a:cubicBezTo>
                  <a:pt x="153264" y="18719"/>
                  <a:pt x="169457" y="1574"/>
                  <a:pt x="189459" y="621"/>
                </a:cubicBezTo>
                <a:lnTo>
                  <a:pt x="191364" y="621"/>
                </a:lnTo>
                <a:lnTo>
                  <a:pt x="343764" y="621"/>
                </a:lnTo>
                <a:close/>
                <a:moveTo>
                  <a:pt x="343764" y="286371"/>
                </a:moveTo>
                <a:lnTo>
                  <a:pt x="191364" y="286371"/>
                </a:lnTo>
                <a:cubicBezTo>
                  <a:pt x="180886" y="286371"/>
                  <a:pt x="172314" y="294944"/>
                  <a:pt x="172314" y="305421"/>
                </a:cubicBezTo>
                <a:lnTo>
                  <a:pt x="172314" y="305421"/>
                </a:lnTo>
                <a:lnTo>
                  <a:pt x="172314" y="495921"/>
                </a:lnTo>
                <a:cubicBezTo>
                  <a:pt x="172314" y="506399"/>
                  <a:pt x="180886" y="514971"/>
                  <a:pt x="191364" y="514971"/>
                </a:cubicBezTo>
                <a:lnTo>
                  <a:pt x="191364" y="514971"/>
                </a:lnTo>
                <a:lnTo>
                  <a:pt x="343764" y="514971"/>
                </a:lnTo>
                <a:cubicBezTo>
                  <a:pt x="354242" y="514971"/>
                  <a:pt x="362814" y="506399"/>
                  <a:pt x="362814" y="495921"/>
                </a:cubicBezTo>
                <a:lnTo>
                  <a:pt x="362814" y="495921"/>
                </a:lnTo>
                <a:lnTo>
                  <a:pt x="362814" y="305421"/>
                </a:lnTo>
                <a:cubicBezTo>
                  <a:pt x="362814" y="294944"/>
                  <a:pt x="354242" y="286371"/>
                  <a:pt x="343764" y="286371"/>
                </a:cubicBezTo>
                <a:lnTo>
                  <a:pt x="343764" y="286371"/>
                </a:lnTo>
                <a:close/>
                <a:moveTo>
                  <a:pt x="496164" y="133971"/>
                </a:moveTo>
                <a:lnTo>
                  <a:pt x="79921" y="133971"/>
                </a:lnTo>
                <a:cubicBezTo>
                  <a:pt x="75159" y="133971"/>
                  <a:pt x="70396" y="135876"/>
                  <a:pt x="67539" y="138734"/>
                </a:cubicBezTo>
                <a:lnTo>
                  <a:pt x="66586" y="139686"/>
                </a:lnTo>
                <a:lnTo>
                  <a:pt x="25629" y="184454"/>
                </a:lnTo>
                <a:cubicBezTo>
                  <a:pt x="22771" y="187311"/>
                  <a:pt x="20867" y="191121"/>
                  <a:pt x="20867" y="195884"/>
                </a:cubicBezTo>
                <a:lnTo>
                  <a:pt x="20867" y="197789"/>
                </a:lnTo>
                <a:lnTo>
                  <a:pt x="20867" y="381621"/>
                </a:lnTo>
                <a:cubicBezTo>
                  <a:pt x="20867" y="392099"/>
                  <a:pt x="28486" y="399719"/>
                  <a:pt x="38964" y="400671"/>
                </a:cubicBezTo>
                <a:lnTo>
                  <a:pt x="39917" y="400671"/>
                </a:lnTo>
                <a:lnTo>
                  <a:pt x="154217" y="400671"/>
                </a:lnTo>
                <a:lnTo>
                  <a:pt x="154217" y="305421"/>
                </a:lnTo>
                <a:cubicBezTo>
                  <a:pt x="154217" y="285419"/>
                  <a:pt x="170409" y="268274"/>
                  <a:pt x="190411" y="267321"/>
                </a:cubicBezTo>
                <a:lnTo>
                  <a:pt x="192317" y="267321"/>
                </a:lnTo>
                <a:lnTo>
                  <a:pt x="344717" y="267321"/>
                </a:lnTo>
                <a:cubicBezTo>
                  <a:pt x="365671" y="267321"/>
                  <a:pt x="382817" y="284466"/>
                  <a:pt x="382817" y="305421"/>
                </a:cubicBezTo>
                <a:lnTo>
                  <a:pt x="382817" y="305421"/>
                </a:lnTo>
                <a:lnTo>
                  <a:pt x="382817" y="400671"/>
                </a:lnTo>
                <a:lnTo>
                  <a:pt x="497117" y="400671"/>
                </a:lnTo>
                <a:cubicBezTo>
                  <a:pt x="507594" y="400671"/>
                  <a:pt x="515214" y="393051"/>
                  <a:pt x="516167" y="382574"/>
                </a:cubicBezTo>
                <a:lnTo>
                  <a:pt x="516167" y="381621"/>
                </a:lnTo>
                <a:lnTo>
                  <a:pt x="516167" y="153021"/>
                </a:lnTo>
                <a:cubicBezTo>
                  <a:pt x="516167" y="142544"/>
                  <a:pt x="508546" y="134924"/>
                  <a:pt x="498069" y="133971"/>
                </a:cubicBezTo>
                <a:lnTo>
                  <a:pt x="496164" y="133971"/>
                </a:lnTo>
                <a:close/>
                <a:moveTo>
                  <a:pt x="462827" y="172071"/>
                </a:moveTo>
                <a:cubicBezTo>
                  <a:pt x="470446" y="172071"/>
                  <a:pt x="477114" y="178739"/>
                  <a:pt x="477114" y="186359"/>
                </a:cubicBezTo>
                <a:cubicBezTo>
                  <a:pt x="477114" y="193979"/>
                  <a:pt x="470446" y="200646"/>
                  <a:pt x="462827" y="200646"/>
                </a:cubicBezTo>
                <a:cubicBezTo>
                  <a:pt x="455207" y="200646"/>
                  <a:pt x="448539" y="193979"/>
                  <a:pt x="448539" y="186359"/>
                </a:cubicBezTo>
                <a:cubicBezTo>
                  <a:pt x="448539" y="178739"/>
                  <a:pt x="455207" y="172071"/>
                  <a:pt x="462827" y="172071"/>
                </a:cubicBezTo>
                <a:close/>
                <a:moveTo>
                  <a:pt x="343764" y="19671"/>
                </a:moveTo>
                <a:lnTo>
                  <a:pt x="191364" y="19671"/>
                </a:lnTo>
                <a:cubicBezTo>
                  <a:pt x="180886" y="19671"/>
                  <a:pt x="172314" y="28244"/>
                  <a:pt x="172314" y="38721"/>
                </a:cubicBezTo>
                <a:lnTo>
                  <a:pt x="172314" y="38721"/>
                </a:lnTo>
                <a:lnTo>
                  <a:pt x="172314" y="114921"/>
                </a:lnTo>
                <a:lnTo>
                  <a:pt x="362814" y="114921"/>
                </a:lnTo>
                <a:lnTo>
                  <a:pt x="362814" y="38721"/>
                </a:lnTo>
                <a:cubicBezTo>
                  <a:pt x="362814" y="28244"/>
                  <a:pt x="355194" y="20624"/>
                  <a:pt x="344717" y="19671"/>
                </a:cubicBezTo>
                <a:lnTo>
                  <a:pt x="344717" y="19671"/>
                </a:lnTo>
                <a:lnTo>
                  <a:pt x="343764" y="1967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îŝḻídé">
            <a:extLst>
              <a:ext uri="{FF2B5EF4-FFF2-40B4-BE49-F238E27FC236}">
                <a16:creationId xmlns:a16="http://schemas.microsoft.com/office/drawing/2014/main" id="{6B2CAE91-F9F1-4C14-BA9F-E0F47F0D9C1A}"/>
              </a:ext>
            </a:extLst>
          </p:cNvPr>
          <p:cNvSpPr/>
          <p:nvPr/>
        </p:nvSpPr>
        <p:spPr>
          <a:xfrm>
            <a:off x="8378982" y="3674825"/>
            <a:ext cx="319030" cy="262061"/>
          </a:xfrm>
          <a:custGeom>
            <a:avLst/>
            <a:gdLst>
              <a:gd name="connsiteX0" fmla="*/ 496292 w 533400"/>
              <a:gd name="connsiteY0" fmla="*/ 621 h 438150"/>
              <a:gd name="connsiteX1" fmla="*/ 534392 w 533400"/>
              <a:gd name="connsiteY1" fmla="*/ 38721 h 438150"/>
              <a:gd name="connsiteX2" fmla="*/ 534392 w 533400"/>
              <a:gd name="connsiteY2" fmla="*/ 38721 h 438150"/>
              <a:gd name="connsiteX3" fmla="*/ 534392 w 533400"/>
              <a:gd name="connsiteY3" fmla="*/ 333996 h 438150"/>
              <a:gd name="connsiteX4" fmla="*/ 496292 w 533400"/>
              <a:gd name="connsiteY4" fmla="*/ 372096 h 438150"/>
              <a:gd name="connsiteX5" fmla="*/ 496292 w 533400"/>
              <a:gd name="connsiteY5" fmla="*/ 372096 h 438150"/>
              <a:gd name="connsiteX6" fmla="*/ 204827 w 533400"/>
              <a:gd name="connsiteY6" fmla="*/ 372096 h 438150"/>
              <a:gd name="connsiteX7" fmla="*/ 115292 w 533400"/>
              <a:gd name="connsiteY7" fmla="*/ 438771 h 438150"/>
              <a:gd name="connsiteX8" fmla="*/ 115292 w 533400"/>
              <a:gd name="connsiteY8" fmla="*/ 372096 h 438150"/>
              <a:gd name="connsiteX9" fmla="*/ 39092 w 533400"/>
              <a:gd name="connsiteY9" fmla="*/ 372096 h 438150"/>
              <a:gd name="connsiteX10" fmla="*/ 992 w 533400"/>
              <a:gd name="connsiteY10" fmla="*/ 335901 h 438150"/>
              <a:gd name="connsiteX11" fmla="*/ 992 w 533400"/>
              <a:gd name="connsiteY11" fmla="*/ 335901 h 438150"/>
              <a:gd name="connsiteX12" fmla="*/ 992 w 533400"/>
              <a:gd name="connsiteY12" fmla="*/ 333996 h 438150"/>
              <a:gd name="connsiteX13" fmla="*/ 992 w 533400"/>
              <a:gd name="connsiteY13" fmla="*/ 38721 h 438150"/>
              <a:gd name="connsiteX14" fmla="*/ 39092 w 533400"/>
              <a:gd name="connsiteY14" fmla="*/ 621 h 438150"/>
              <a:gd name="connsiteX15" fmla="*/ 39092 w 533400"/>
              <a:gd name="connsiteY15" fmla="*/ 621 h 438150"/>
              <a:gd name="connsiteX16" fmla="*/ 496292 w 533400"/>
              <a:gd name="connsiteY16" fmla="*/ 621 h 438150"/>
              <a:gd name="connsiteX17" fmla="*/ 496292 w 533400"/>
              <a:gd name="connsiteY17" fmla="*/ 19671 h 438150"/>
              <a:gd name="connsiteX18" fmla="*/ 39092 w 533400"/>
              <a:gd name="connsiteY18" fmla="*/ 19671 h 438150"/>
              <a:gd name="connsiteX19" fmla="*/ 20042 w 533400"/>
              <a:gd name="connsiteY19" fmla="*/ 38721 h 438150"/>
              <a:gd name="connsiteX20" fmla="*/ 20042 w 533400"/>
              <a:gd name="connsiteY20" fmla="*/ 38721 h 438150"/>
              <a:gd name="connsiteX21" fmla="*/ 20042 w 533400"/>
              <a:gd name="connsiteY21" fmla="*/ 333996 h 438150"/>
              <a:gd name="connsiteX22" fmla="*/ 39092 w 533400"/>
              <a:gd name="connsiteY22" fmla="*/ 353046 h 438150"/>
              <a:gd name="connsiteX23" fmla="*/ 39092 w 533400"/>
              <a:gd name="connsiteY23" fmla="*/ 353046 h 438150"/>
              <a:gd name="connsiteX24" fmla="*/ 134342 w 533400"/>
              <a:gd name="connsiteY24" fmla="*/ 353046 h 438150"/>
              <a:gd name="connsiteX25" fmla="*/ 134342 w 533400"/>
              <a:gd name="connsiteY25" fmla="*/ 400671 h 438150"/>
              <a:gd name="connsiteX26" fmla="*/ 198160 w 533400"/>
              <a:gd name="connsiteY26" fmla="*/ 353046 h 438150"/>
              <a:gd name="connsiteX27" fmla="*/ 496292 w 533400"/>
              <a:gd name="connsiteY27" fmla="*/ 353046 h 438150"/>
              <a:gd name="connsiteX28" fmla="*/ 515342 w 533400"/>
              <a:gd name="connsiteY28" fmla="*/ 333996 h 438150"/>
              <a:gd name="connsiteX29" fmla="*/ 515342 w 533400"/>
              <a:gd name="connsiteY29" fmla="*/ 333996 h 438150"/>
              <a:gd name="connsiteX30" fmla="*/ 515342 w 533400"/>
              <a:gd name="connsiteY30" fmla="*/ 38721 h 438150"/>
              <a:gd name="connsiteX31" fmla="*/ 496292 w 533400"/>
              <a:gd name="connsiteY31" fmla="*/ 19671 h 438150"/>
              <a:gd name="connsiteX32" fmla="*/ 496292 w 533400"/>
              <a:gd name="connsiteY32" fmla="*/ 19671 h 438150"/>
              <a:gd name="connsiteX33" fmla="*/ 134342 w 533400"/>
              <a:gd name="connsiteY33" fmla="*/ 143496 h 438150"/>
              <a:gd name="connsiteX34" fmla="*/ 177205 w 533400"/>
              <a:gd name="connsiteY34" fmla="*/ 186359 h 438150"/>
              <a:gd name="connsiteX35" fmla="*/ 134342 w 533400"/>
              <a:gd name="connsiteY35" fmla="*/ 229221 h 438150"/>
              <a:gd name="connsiteX36" fmla="*/ 91480 w 533400"/>
              <a:gd name="connsiteY36" fmla="*/ 186359 h 438150"/>
              <a:gd name="connsiteX37" fmla="*/ 134342 w 533400"/>
              <a:gd name="connsiteY37" fmla="*/ 143496 h 438150"/>
              <a:gd name="connsiteX38" fmla="*/ 267692 w 533400"/>
              <a:gd name="connsiteY38" fmla="*/ 143496 h 438150"/>
              <a:gd name="connsiteX39" fmla="*/ 310555 w 533400"/>
              <a:gd name="connsiteY39" fmla="*/ 186359 h 438150"/>
              <a:gd name="connsiteX40" fmla="*/ 267692 w 533400"/>
              <a:gd name="connsiteY40" fmla="*/ 229221 h 438150"/>
              <a:gd name="connsiteX41" fmla="*/ 224830 w 533400"/>
              <a:gd name="connsiteY41" fmla="*/ 186359 h 438150"/>
              <a:gd name="connsiteX42" fmla="*/ 267692 w 533400"/>
              <a:gd name="connsiteY42" fmla="*/ 143496 h 438150"/>
              <a:gd name="connsiteX43" fmla="*/ 401042 w 533400"/>
              <a:gd name="connsiteY43" fmla="*/ 143496 h 438150"/>
              <a:gd name="connsiteX44" fmla="*/ 443905 w 533400"/>
              <a:gd name="connsiteY44" fmla="*/ 186359 h 438150"/>
              <a:gd name="connsiteX45" fmla="*/ 401042 w 533400"/>
              <a:gd name="connsiteY45" fmla="*/ 229221 h 438150"/>
              <a:gd name="connsiteX46" fmla="*/ 358180 w 533400"/>
              <a:gd name="connsiteY46" fmla="*/ 186359 h 438150"/>
              <a:gd name="connsiteX47" fmla="*/ 401042 w 533400"/>
              <a:gd name="connsiteY47" fmla="*/ 143496 h 438150"/>
              <a:gd name="connsiteX48" fmla="*/ 134342 w 533400"/>
              <a:gd name="connsiteY48" fmla="*/ 162546 h 438150"/>
              <a:gd name="connsiteX49" fmla="*/ 110530 w 533400"/>
              <a:gd name="connsiteY49" fmla="*/ 186359 h 438150"/>
              <a:gd name="connsiteX50" fmla="*/ 134342 w 533400"/>
              <a:gd name="connsiteY50" fmla="*/ 210171 h 438150"/>
              <a:gd name="connsiteX51" fmla="*/ 158155 w 533400"/>
              <a:gd name="connsiteY51" fmla="*/ 186359 h 438150"/>
              <a:gd name="connsiteX52" fmla="*/ 134342 w 533400"/>
              <a:gd name="connsiteY52" fmla="*/ 162546 h 438150"/>
              <a:gd name="connsiteX53" fmla="*/ 267692 w 533400"/>
              <a:gd name="connsiteY53" fmla="*/ 162546 h 438150"/>
              <a:gd name="connsiteX54" fmla="*/ 243880 w 533400"/>
              <a:gd name="connsiteY54" fmla="*/ 186359 h 438150"/>
              <a:gd name="connsiteX55" fmla="*/ 267692 w 533400"/>
              <a:gd name="connsiteY55" fmla="*/ 210171 h 438150"/>
              <a:gd name="connsiteX56" fmla="*/ 291505 w 533400"/>
              <a:gd name="connsiteY56" fmla="*/ 186359 h 438150"/>
              <a:gd name="connsiteX57" fmla="*/ 267692 w 533400"/>
              <a:gd name="connsiteY57" fmla="*/ 162546 h 438150"/>
              <a:gd name="connsiteX58" fmla="*/ 401042 w 533400"/>
              <a:gd name="connsiteY58" fmla="*/ 162546 h 438150"/>
              <a:gd name="connsiteX59" fmla="*/ 377230 w 533400"/>
              <a:gd name="connsiteY59" fmla="*/ 186359 h 438150"/>
              <a:gd name="connsiteX60" fmla="*/ 401042 w 533400"/>
              <a:gd name="connsiteY60" fmla="*/ 210171 h 438150"/>
              <a:gd name="connsiteX61" fmla="*/ 424855 w 533400"/>
              <a:gd name="connsiteY61" fmla="*/ 186359 h 438150"/>
              <a:gd name="connsiteX62" fmla="*/ 401042 w 533400"/>
              <a:gd name="connsiteY62" fmla="*/ 162546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33400" h="438150">
                <a:moveTo>
                  <a:pt x="496292" y="621"/>
                </a:moveTo>
                <a:cubicBezTo>
                  <a:pt x="517247" y="621"/>
                  <a:pt x="534392" y="17766"/>
                  <a:pt x="534392" y="38721"/>
                </a:cubicBezTo>
                <a:lnTo>
                  <a:pt x="534392" y="38721"/>
                </a:lnTo>
                <a:lnTo>
                  <a:pt x="534392" y="333996"/>
                </a:lnTo>
                <a:cubicBezTo>
                  <a:pt x="534392" y="354951"/>
                  <a:pt x="517247" y="372096"/>
                  <a:pt x="496292" y="372096"/>
                </a:cubicBezTo>
                <a:lnTo>
                  <a:pt x="496292" y="372096"/>
                </a:lnTo>
                <a:lnTo>
                  <a:pt x="204827" y="372096"/>
                </a:lnTo>
                <a:lnTo>
                  <a:pt x="115292" y="438771"/>
                </a:lnTo>
                <a:lnTo>
                  <a:pt x="115292" y="372096"/>
                </a:lnTo>
                <a:lnTo>
                  <a:pt x="39092" y="372096"/>
                </a:lnTo>
                <a:cubicBezTo>
                  <a:pt x="19089" y="372096"/>
                  <a:pt x="1945" y="355904"/>
                  <a:pt x="992" y="335901"/>
                </a:cubicBezTo>
                <a:lnTo>
                  <a:pt x="992" y="335901"/>
                </a:lnTo>
                <a:lnTo>
                  <a:pt x="992" y="333996"/>
                </a:lnTo>
                <a:lnTo>
                  <a:pt x="992" y="38721"/>
                </a:lnTo>
                <a:cubicBezTo>
                  <a:pt x="992" y="17766"/>
                  <a:pt x="18137" y="621"/>
                  <a:pt x="39092" y="621"/>
                </a:cubicBezTo>
                <a:lnTo>
                  <a:pt x="39092" y="621"/>
                </a:lnTo>
                <a:lnTo>
                  <a:pt x="496292" y="621"/>
                </a:lnTo>
                <a:close/>
                <a:moveTo>
                  <a:pt x="496292" y="19671"/>
                </a:moveTo>
                <a:lnTo>
                  <a:pt x="39092" y="19671"/>
                </a:lnTo>
                <a:cubicBezTo>
                  <a:pt x="28614" y="19671"/>
                  <a:pt x="20042" y="28244"/>
                  <a:pt x="20042" y="38721"/>
                </a:cubicBezTo>
                <a:lnTo>
                  <a:pt x="20042" y="38721"/>
                </a:lnTo>
                <a:lnTo>
                  <a:pt x="20042" y="333996"/>
                </a:lnTo>
                <a:cubicBezTo>
                  <a:pt x="20042" y="344474"/>
                  <a:pt x="28614" y="353046"/>
                  <a:pt x="39092" y="353046"/>
                </a:cubicBezTo>
                <a:lnTo>
                  <a:pt x="39092" y="353046"/>
                </a:lnTo>
                <a:lnTo>
                  <a:pt x="134342" y="353046"/>
                </a:lnTo>
                <a:lnTo>
                  <a:pt x="134342" y="400671"/>
                </a:lnTo>
                <a:lnTo>
                  <a:pt x="198160" y="353046"/>
                </a:lnTo>
                <a:lnTo>
                  <a:pt x="496292" y="353046"/>
                </a:lnTo>
                <a:cubicBezTo>
                  <a:pt x="506770" y="353046"/>
                  <a:pt x="515342" y="344474"/>
                  <a:pt x="515342" y="333996"/>
                </a:cubicBezTo>
                <a:lnTo>
                  <a:pt x="515342" y="333996"/>
                </a:lnTo>
                <a:lnTo>
                  <a:pt x="515342" y="38721"/>
                </a:lnTo>
                <a:cubicBezTo>
                  <a:pt x="515342" y="28244"/>
                  <a:pt x="506770" y="19671"/>
                  <a:pt x="496292" y="19671"/>
                </a:cubicBezTo>
                <a:lnTo>
                  <a:pt x="496292" y="19671"/>
                </a:lnTo>
                <a:close/>
                <a:moveTo>
                  <a:pt x="134342" y="143496"/>
                </a:moveTo>
                <a:cubicBezTo>
                  <a:pt x="158155" y="143496"/>
                  <a:pt x="177205" y="162546"/>
                  <a:pt x="177205" y="186359"/>
                </a:cubicBezTo>
                <a:cubicBezTo>
                  <a:pt x="177205" y="210171"/>
                  <a:pt x="158155" y="229221"/>
                  <a:pt x="134342" y="229221"/>
                </a:cubicBezTo>
                <a:cubicBezTo>
                  <a:pt x="110530" y="229221"/>
                  <a:pt x="91480" y="210171"/>
                  <a:pt x="91480" y="186359"/>
                </a:cubicBezTo>
                <a:cubicBezTo>
                  <a:pt x="91480" y="162546"/>
                  <a:pt x="110530" y="143496"/>
                  <a:pt x="134342" y="143496"/>
                </a:cubicBezTo>
                <a:close/>
                <a:moveTo>
                  <a:pt x="267692" y="143496"/>
                </a:moveTo>
                <a:cubicBezTo>
                  <a:pt x="291505" y="143496"/>
                  <a:pt x="310555" y="162546"/>
                  <a:pt x="310555" y="186359"/>
                </a:cubicBezTo>
                <a:cubicBezTo>
                  <a:pt x="310555" y="210171"/>
                  <a:pt x="291505" y="229221"/>
                  <a:pt x="267692" y="229221"/>
                </a:cubicBezTo>
                <a:cubicBezTo>
                  <a:pt x="243880" y="229221"/>
                  <a:pt x="224830" y="210171"/>
                  <a:pt x="224830" y="186359"/>
                </a:cubicBezTo>
                <a:cubicBezTo>
                  <a:pt x="224830" y="162546"/>
                  <a:pt x="243880" y="143496"/>
                  <a:pt x="267692" y="143496"/>
                </a:cubicBezTo>
                <a:close/>
                <a:moveTo>
                  <a:pt x="401042" y="143496"/>
                </a:moveTo>
                <a:cubicBezTo>
                  <a:pt x="424855" y="143496"/>
                  <a:pt x="443905" y="162546"/>
                  <a:pt x="443905" y="186359"/>
                </a:cubicBezTo>
                <a:cubicBezTo>
                  <a:pt x="443905" y="210171"/>
                  <a:pt x="424855" y="229221"/>
                  <a:pt x="401042" y="229221"/>
                </a:cubicBezTo>
                <a:cubicBezTo>
                  <a:pt x="377230" y="229221"/>
                  <a:pt x="358180" y="210171"/>
                  <a:pt x="358180" y="186359"/>
                </a:cubicBezTo>
                <a:cubicBezTo>
                  <a:pt x="358180" y="162546"/>
                  <a:pt x="377230" y="143496"/>
                  <a:pt x="401042" y="143496"/>
                </a:cubicBezTo>
                <a:close/>
                <a:moveTo>
                  <a:pt x="134342" y="162546"/>
                </a:moveTo>
                <a:cubicBezTo>
                  <a:pt x="121007" y="162546"/>
                  <a:pt x="110530" y="173024"/>
                  <a:pt x="110530" y="186359"/>
                </a:cubicBezTo>
                <a:cubicBezTo>
                  <a:pt x="110530" y="199694"/>
                  <a:pt x="121007" y="210171"/>
                  <a:pt x="134342" y="210171"/>
                </a:cubicBezTo>
                <a:cubicBezTo>
                  <a:pt x="147677" y="210171"/>
                  <a:pt x="158155" y="199694"/>
                  <a:pt x="158155" y="186359"/>
                </a:cubicBezTo>
                <a:cubicBezTo>
                  <a:pt x="158155" y="173024"/>
                  <a:pt x="147677" y="162546"/>
                  <a:pt x="134342" y="162546"/>
                </a:cubicBezTo>
                <a:close/>
                <a:moveTo>
                  <a:pt x="267692" y="162546"/>
                </a:moveTo>
                <a:cubicBezTo>
                  <a:pt x="254357" y="162546"/>
                  <a:pt x="243880" y="173024"/>
                  <a:pt x="243880" y="186359"/>
                </a:cubicBezTo>
                <a:cubicBezTo>
                  <a:pt x="243880" y="199694"/>
                  <a:pt x="254357" y="210171"/>
                  <a:pt x="267692" y="210171"/>
                </a:cubicBezTo>
                <a:cubicBezTo>
                  <a:pt x="281027" y="210171"/>
                  <a:pt x="291505" y="199694"/>
                  <a:pt x="291505" y="186359"/>
                </a:cubicBezTo>
                <a:cubicBezTo>
                  <a:pt x="291505" y="173024"/>
                  <a:pt x="281027" y="162546"/>
                  <a:pt x="267692" y="162546"/>
                </a:cubicBezTo>
                <a:close/>
                <a:moveTo>
                  <a:pt x="401042" y="162546"/>
                </a:moveTo>
                <a:cubicBezTo>
                  <a:pt x="387707" y="162546"/>
                  <a:pt x="377230" y="173024"/>
                  <a:pt x="377230" y="186359"/>
                </a:cubicBezTo>
                <a:cubicBezTo>
                  <a:pt x="377230" y="199694"/>
                  <a:pt x="387707" y="210171"/>
                  <a:pt x="401042" y="210171"/>
                </a:cubicBezTo>
                <a:cubicBezTo>
                  <a:pt x="414377" y="210171"/>
                  <a:pt x="424855" y="199694"/>
                  <a:pt x="424855" y="186359"/>
                </a:cubicBezTo>
                <a:cubicBezTo>
                  <a:pt x="424855" y="173024"/>
                  <a:pt x="414377" y="162546"/>
                  <a:pt x="401042" y="1625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C3D409F-7A29-43C9-97A5-266A5A3CF8D4}"/>
              </a:ext>
            </a:extLst>
          </p:cNvPr>
          <p:cNvGrpSpPr/>
          <p:nvPr/>
        </p:nvGrpSpPr>
        <p:grpSpPr>
          <a:xfrm>
            <a:off x="-216283" y="454163"/>
            <a:ext cx="4049339" cy="435349"/>
            <a:chOff x="-216283" y="454163"/>
            <a:chExt cx="4049339" cy="435349"/>
          </a:xfrm>
        </p:grpSpPr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2B542581-2400-4800-9BE3-F11DC5E1FA60}"/>
                </a:ext>
              </a:extLst>
            </p:cNvPr>
            <p:cNvSpPr/>
            <p:nvPr/>
          </p:nvSpPr>
          <p:spPr>
            <a:xfrm>
              <a:off x="428956" y="454163"/>
              <a:ext cx="265320" cy="26532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1E2E6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BA73F63E-BA12-4F46-B4EF-8007A25FA916}"/>
                </a:ext>
              </a:extLst>
            </p:cNvPr>
            <p:cNvSpPr/>
            <p:nvPr/>
          </p:nvSpPr>
          <p:spPr>
            <a:xfrm>
              <a:off x="471008" y="496215"/>
              <a:ext cx="181217" cy="181217"/>
            </a:xfrm>
            <a:prstGeom prst="ellipse">
              <a:avLst/>
            </a:prstGeom>
            <a:gradFill flip="none" rotWithShape="1">
              <a:gsLst>
                <a:gs pos="19000">
                  <a:srgbClr val="1E2E60"/>
                </a:gs>
                <a:gs pos="100000">
                  <a:srgbClr val="3B96B4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005840" rtlCol="0" anchor="ctr"/>
            <a:lstStyle/>
            <a:p>
              <a:pPr algn="ctr" defTabSz="914400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A4AF5715-BB03-41D3-B507-875EFA72A015}"/>
                </a:ext>
              </a:extLst>
            </p:cNvPr>
            <p:cNvSpPr txBox="1"/>
            <p:nvPr/>
          </p:nvSpPr>
          <p:spPr>
            <a:xfrm>
              <a:off x="880409" y="454164"/>
              <a:ext cx="26382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altLang="zh-CN" sz="2000" b="1" dirty="0">
                  <a:gradFill>
                    <a:gsLst>
                      <a:gs pos="19000">
                        <a:srgbClr val="1E2E60"/>
                      </a:gs>
                      <a:gs pos="100000">
                        <a:srgbClr val="3B96B4"/>
                      </a:gs>
                    </a:gsLst>
                    <a:lin ang="16200000" scaled="1"/>
                  </a:gradFill>
                  <a:cs typeface="+mn-ea"/>
                  <a:sym typeface="+mn-lt"/>
                </a:rPr>
                <a:t>Page Demo</a:t>
              </a:r>
              <a:endParaRPr lang="en-US" altLang="zh-CN" sz="2000" b="1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38" name="Straight Connector 20">
              <a:extLst>
                <a:ext uri="{FF2B5EF4-FFF2-40B4-BE49-F238E27FC236}">
                  <a16:creationId xmlns:a16="http://schemas.microsoft.com/office/drawing/2014/main" id="{5F7E090B-9B78-4021-909F-00229D791A9C}"/>
                </a:ext>
              </a:extLst>
            </p:cNvPr>
            <p:cNvCxnSpPr>
              <a:cxnSpLocks/>
            </p:cNvCxnSpPr>
            <p:nvPr/>
          </p:nvCxnSpPr>
          <p:spPr>
            <a:xfrm>
              <a:off x="-216283" y="889512"/>
              <a:ext cx="404933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99320">
                    <a:schemeClr val="accent1">
                      <a:lumMod val="30000"/>
                      <a:lumOff val="70000"/>
                      <a:alpha val="0"/>
                    </a:schemeClr>
                  </a:gs>
                  <a:gs pos="52000">
                    <a:srgbClr val="1E2E6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iṩļïḓè">
            <a:extLst>
              <a:ext uri="{FF2B5EF4-FFF2-40B4-BE49-F238E27FC236}">
                <a16:creationId xmlns:a16="http://schemas.microsoft.com/office/drawing/2014/main" id="{0FA749DC-9419-4725-A580-BD0D06C5F82D}"/>
              </a:ext>
            </a:extLst>
          </p:cNvPr>
          <p:cNvSpPr txBox="1"/>
          <p:nvPr/>
        </p:nvSpPr>
        <p:spPr bwMode="auto">
          <a:xfrm>
            <a:off x="8662174" y="3646339"/>
            <a:ext cx="1623983" cy="319031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Add title text</a:t>
            </a:r>
          </a:p>
        </p:txBody>
      </p:sp>
      <p:sp>
        <p:nvSpPr>
          <p:cNvPr id="44" name="iṩļïḓè">
            <a:extLst>
              <a:ext uri="{FF2B5EF4-FFF2-40B4-BE49-F238E27FC236}">
                <a16:creationId xmlns:a16="http://schemas.microsoft.com/office/drawing/2014/main" id="{FED7AB5D-FEC2-4A1F-AF8D-D413C372E9EC}"/>
              </a:ext>
            </a:extLst>
          </p:cNvPr>
          <p:cNvSpPr txBox="1"/>
          <p:nvPr/>
        </p:nvSpPr>
        <p:spPr bwMode="auto">
          <a:xfrm>
            <a:off x="8241487" y="5057403"/>
            <a:ext cx="1623983" cy="319031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Add title text</a:t>
            </a:r>
          </a:p>
        </p:txBody>
      </p:sp>
      <p:sp>
        <p:nvSpPr>
          <p:cNvPr id="4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2F2260C-78C8-4A96-A112-227362AFD925}"/>
              </a:ext>
            </a:extLst>
          </p:cNvPr>
          <p:cNvSpPr txBox="1"/>
          <p:nvPr/>
        </p:nvSpPr>
        <p:spPr>
          <a:xfrm>
            <a:off x="4948034" y="3078876"/>
            <a:ext cx="2295932" cy="972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dirty="0">
                <a:solidFill>
                  <a:srgbClr val="FFFFFF"/>
                </a:solidFill>
                <a:latin typeface="Franklin Gothic Demi Cond" panose="020B0706030402020204" pitchFamily="34" charset="0"/>
                <a:sym typeface="+mn-lt"/>
              </a:rPr>
              <a:t> </a:t>
            </a:r>
            <a:r>
              <a:rPr lang="hu-HU" altLang="zh-CN" sz="4800" dirty="0">
                <a:solidFill>
                  <a:srgbClr val="2153AE"/>
                </a:solidFill>
                <a:latin typeface="Franklin Gothic Demi Cond" panose="020B0706030402020204" pitchFamily="34" charset="0"/>
                <a:sym typeface="+mn-lt"/>
              </a:rPr>
              <a:t>DEMO</a:t>
            </a:r>
            <a:endParaRPr lang="en-US" altLang="zh-CN" dirty="0">
              <a:solidFill>
                <a:srgbClr val="2153AE"/>
              </a:solidFill>
              <a:latin typeface="Franklin Gothic Demi Cond" panose="020B0706030402020204" pitchFamily="34" charset="0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F9FCE-395A-0037-B758-FBD05DD11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02" y="2100152"/>
            <a:ext cx="1733996" cy="1733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621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4EAA-1C14-365C-4CA9-F07AB707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ṩľidê">
            <a:extLst>
              <a:ext uri="{FF2B5EF4-FFF2-40B4-BE49-F238E27FC236}">
                <a16:creationId xmlns:a16="http://schemas.microsoft.com/office/drawing/2014/main" id="{39F0B5AC-8A3E-CEA5-14EE-924AADB4BC5B}"/>
              </a:ext>
            </a:extLst>
          </p:cNvPr>
          <p:cNvSpPr/>
          <p:nvPr/>
        </p:nvSpPr>
        <p:spPr>
          <a:xfrm>
            <a:off x="3645895" y="1177201"/>
            <a:ext cx="4900211" cy="4900211"/>
          </a:xfrm>
          <a:prstGeom prst="ellipse">
            <a:avLst/>
          </a:prstGeom>
          <a:noFill/>
          <a:ln w="3175" cap="rnd">
            <a:solidFill>
              <a:srgbClr val="3B96B4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ïşļîḋè">
            <a:extLst>
              <a:ext uri="{FF2B5EF4-FFF2-40B4-BE49-F238E27FC236}">
                <a16:creationId xmlns:a16="http://schemas.microsoft.com/office/drawing/2014/main" id="{AF40EFF8-77F9-2A25-8FED-460F620900CF}"/>
              </a:ext>
            </a:extLst>
          </p:cNvPr>
          <p:cNvSpPr/>
          <p:nvPr/>
        </p:nvSpPr>
        <p:spPr>
          <a:xfrm>
            <a:off x="4769502" y="2100152"/>
            <a:ext cx="2657696" cy="2657696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ïşḻîdé">
            <a:extLst>
              <a:ext uri="{FF2B5EF4-FFF2-40B4-BE49-F238E27FC236}">
                <a16:creationId xmlns:a16="http://schemas.microsoft.com/office/drawing/2014/main" id="{7E127A03-A8DE-A333-C5A7-08ECFB1ED498}"/>
              </a:ext>
            </a:extLst>
          </p:cNvPr>
          <p:cNvSpPr/>
          <p:nvPr/>
        </p:nvSpPr>
        <p:spPr>
          <a:xfrm>
            <a:off x="8025995" y="5033719"/>
            <a:ext cx="262061" cy="319030"/>
          </a:xfrm>
          <a:custGeom>
            <a:avLst/>
            <a:gdLst>
              <a:gd name="connsiteX0" fmla="*/ 284197 w 438150"/>
              <a:gd name="connsiteY0" fmla="*/ 621 h 533400"/>
              <a:gd name="connsiteX1" fmla="*/ 310867 w 438150"/>
              <a:gd name="connsiteY1" fmla="*/ 12051 h 533400"/>
              <a:gd name="connsiteX2" fmla="*/ 310867 w 438150"/>
              <a:gd name="connsiteY2" fmla="*/ 12051 h 533400"/>
              <a:gd name="connsiteX3" fmla="*/ 427072 w 438150"/>
              <a:gd name="connsiteY3" fmla="*/ 128256 h 533400"/>
              <a:gd name="connsiteX4" fmla="*/ 438502 w 438150"/>
              <a:gd name="connsiteY4" fmla="*/ 154926 h 533400"/>
              <a:gd name="connsiteX5" fmla="*/ 438502 w 438150"/>
              <a:gd name="connsiteY5" fmla="*/ 154926 h 533400"/>
              <a:gd name="connsiteX6" fmla="*/ 438502 w 438150"/>
              <a:gd name="connsiteY6" fmla="*/ 495921 h 533400"/>
              <a:gd name="connsiteX7" fmla="*/ 400402 w 438150"/>
              <a:gd name="connsiteY7" fmla="*/ 534021 h 533400"/>
              <a:gd name="connsiteX8" fmla="*/ 400402 w 438150"/>
              <a:gd name="connsiteY8" fmla="*/ 534021 h 533400"/>
              <a:gd name="connsiteX9" fmla="*/ 38452 w 438150"/>
              <a:gd name="connsiteY9" fmla="*/ 534021 h 533400"/>
              <a:gd name="connsiteX10" fmla="*/ 352 w 438150"/>
              <a:gd name="connsiteY10" fmla="*/ 495921 h 533400"/>
              <a:gd name="connsiteX11" fmla="*/ 352 w 438150"/>
              <a:gd name="connsiteY11" fmla="*/ 495921 h 533400"/>
              <a:gd name="connsiteX12" fmla="*/ 352 w 438150"/>
              <a:gd name="connsiteY12" fmla="*/ 38721 h 533400"/>
              <a:gd name="connsiteX13" fmla="*/ 38452 w 438150"/>
              <a:gd name="connsiteY13" fmla="*/ 621 h 533400"/>
              <a:gd name="connsiteX14" fmla="*/ 38452 w 438150"/>
              <a:gd name="connsiteY14" fmla="*/ 621 h 533400"/>
              <a:gd name="connsiteX15" fmla="*/ 284197 w 438150"/>
              <a:gd name="connsiteY15" fmla="*/ 621 h 533400"/>
              <a:gd name="connsiteX16" fmla="*/ 284197 w 438150"/>
              <a:gd name="connsiteY16" fmla="*/ 19671 h 533400"/>
              <a:gd name="connsiteX17" fmla="*/ 38452 w 438150"/>
              <a:gd name="connsiteY17" fmla="*/ 19671 h 533400"/>
              <a:gd name="connsiteX18" fmla="*/ 19402 w 438150"/>
              <a:gd name="connsiteY18" fmla="*/ 38721 h 533400"/>
              <a:gd name="connsiteX19" fmla="*/ 19402 w 438150"/>
              <a:gd name="connsiteY19" fmla="*/ 38721 h 533400"/>
              <a:gd name="connsiteX20" fmla="*/ 19402 w 438150"/>
              <a:gd name="connsiteY20" fmla="*/ 495921 h 533400"/>
              <a:gd name="connsiteX21" fmla="*/ 38452 w 438150"/>
              <a:gd name="connsiteY21" fmla="*/ 514971 h 533400"/>
              <a:gd name="connsiteX22" fmla="*/ 38452 w 438150"/>
              <a:gd name="connsiteY22" fmla="*/ 514971 h 533400"/>
              <a:gd name="connsiteX23" fmla="*/ 400402 w 438150"/>
              <a:gd name="connsiteY23" fmla="*/ 514971 h 533400"/>
              <a:gd name="connsiteX24" fmla="*/ 419452 w 438150"/>
              <a:gd name="connsiteY24" fmla="*/ 495921 h 533400"/>
              <a:gd name="connsiteX25" fmla="*/ 419452 w 438150"/>
              <a:gd name="connsiteY25" fmla="*/ 495921 h 533400"/>
              <a:gd name="connsiteX26" fmla="*/ 419452 w 438150"/>
              <a:gd name="connsiteY26" fmla="*/ 154926 h 533400"/>
              <a:gd name="connsiteX27" fmla="*/ 419452 w 438150"/>
              <a:gd name="connsiteY27" fmla="*/ 153021 h 533400"/>
              <a:gd name="connsiteX28" fmla="*/ 314677 w 438150"/>
              <a:gd name="connsiteY28" fmla="*/ 153021 h 533400"/>
              <a:gd name="connsiteX29" fmla="*/ 286102 w 438150"/>
              <a:gd name="connsiteY29" fmla="*/ 126351 h 533400"/>
              <a:gd name="connsiteX30" fmla="*/ 286102 w 438150"/>
              <a:gd name="connsiteY30" fmla="*/ 124446 h 533400"/>
              <a:gd name="connsiteX31" fmla="*/ 286102 w 438150"/>
              <a:gd name="connsiteY31" fmla="*/ 19671 h 533400"/>
              <a:gd name="connsiteX32" fmla="*/ 284197 w 438150"/>
              <a:gd name="connsiteY32" fmla="*/ 19671 h 533400"/>
              <a:gd name="connsiteX33" fmla="*/ 284197 w 438150"/>
              <a:gd name="connsiteY33" fmla="*/ 19671 h 533400"/>
              <a:gd name="connsiteX34" fmla="*/ 248002 w 438150"/>
              <a:gd name="connsiteY34" fmla="*/ 200646 h 533400"/>
              <a:gd name="connsiteX35" fmla="*/ 305152 w 438150"/>
              <a:gd name="connsiteY35" fmla="*/ 257796 h 533400"/>
              <a:gd name="connsiteX36" fmla="*/ 248002 w 438150"/>
              <a:gd name="connsiteY36" fmla="*/ 314946 h 533400"/>
              <a:gd name="connsiteX37" fmla="*/ 248002 w 438150"/>
              <a:gd name="connsiteY37" fmla="*/ 314946 h 533400"/>
              <a:gd name="connsiteX38" fmla="*/ 171802 w 438150"/>
              <a:gd name="connsiteY38" fmla="*/ 314946 h 533400"/>
              <a:gd name="connsiteX39" fmla="*/ 171802 w 438150"/>
              <a:gd name="connsiteY39" fmla="*/ 410196 h 533400"/>
              <a:gd name="connsiteX40" fmla="*/ 152752 w 438150"/>
              <a:gd name="connsiteY40" fmla="*/ 410196 h 533400"/>
              <a:gd name="connsiteX41" fmla="*/ 152752 w 438150"/>
              <a:gd name="connsiteY41" fmla="*/ 200646 h 533400"/>
              <a:gd name="connsiteX42" fmla="*/ 248002 w 438150"/>
              <a:gd name="connsiteY42" fmla="*/ 200646 h 533400"/>
              <a:gd name="connsiteX43" fmla="*/ 248002 w 438150"/>
              <a:gd name="connsiteY43" fmla="*/ 219696 h 533400"/>
              <a:gd name="connsiteX44" fmla="*/ 171802 w 438150"/>
              <a:gd name="connsiteY44" fmla="*/ 219696 h 533400"/>
              <a:gd name="connsiteX45" fmla="*/ 171802 w 438150"/>
              <a:gd name="connsiteY45" fmla="*/ 295896 h 533400"/>
              <a:gd name="connsiteX46" fmla="*/ 248002 w 438150"/>
              <a:gd name="connsiteY46" fmla="*/ 295896 h 533400"/>
              <a:gd name="connsiteX47" fmla="*/ 286102 w 438150"/>
              <a:gd name="connsiteY47" fmla="*/ 257796 h 533400"/>
              <a:gd name="connsiteX48" fmla="*/ 248002 w 438150"/>
              <a:gd name="connsiteY48" fmla="*/ 219696 h 533400"/>
              <a:gd name="connsiteX49" fmla="*/ 248002 w 438150"/>
              <a:gd name="connsiteY49" fmla="*/ 219696 h 533400"/>
              <a:gd name="connsiteX50" fmla="*/ 305152 w 438150"/>
              <a:gd name="connsiteY50" fmla="*/ 33006 h 533400"/>
              <a:gd name="connsiteX51" fmla="*/ 305152 w 438150"/>
              <a:gd name="connsiteY51" fmla="*/ 124446 h 533400"/>
              <a:gd name="connsiteX52" fmla="*/ 313724 w 438150"/>
              <a:gd name="connsiteY52" fmla="*/ 133971 h 533400"/>
              <a:gd name="connsiteX53" fmla="*/ 314677 w 438150"/>
              <a:gd name="connsiteY53" fmla="*/ 133971 h 533400"/>
              <a:gd name="connsiteX54" fmla="*/ 406117 w 438150"/>
              <a:gd name="connsiteY54" fmla="*/ 133971 h 533400"/>
              <a:gd name="connsiteX55" fmla="*/ 305152 w 438150"/>
              <a:gd name="connsiteY55" fmla="*/ 33006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38150" h="533400">
                <a:moveTo>
                  <a:pt x="284197" y="621"/>
                </a:moveTo>
                <a:cubicBezTo>
                  <a:pt x="294674" y="621"/>
                  <a:pt x="304199" y="4431"/>
                  <a:pt x="310867" y="12051"/>
                </a:cubicBezTo>
                <a:lnTo>
                  <a:pt x="310867" y="12051"/>
                </a:lnTo>
                <a:lnTo>
                  <a:pt x="427072" y="128256"/>
                </a:lnTo>
                <a:cubicBezTo>
                  <a:pt x="434692" y="135876"/>
                  <a:pt x="438502" y="145401"/>
                  <a:pt x="438502" y="154926"/>
                </a:cubicBezTo>
                <a:lnTo>
                  <a:pt x="438502" y="154926"/>
                </a:lnTo>
                <a:lnTo>
                  <a:pt x="438502" y="495921"/>
                </a:lnTo>
                <a:cubicBezTo>
                  <a:pt x="438502" y="516876"/>
                  <a:pt x="421357" y="534021"/>
                  <a:pt x="400402" y="534021"/>
                </a:cubicBezTo>
                <a:lnTo>
                  <a:pt x="400402" y="534021"/>
                </a:lnTo>
                <a:lnTo>
                  <a:pt x="38452" y="534021"/>
                </a:lnTo>
                <a:cubicBezTo>
                  <a:pt x="17497" y="534021"/>
                  <a:pt x="352" y="516876"/>
                  <a:pt x="352" y="495921"/>
                </a:cubicBezTo>
                <a:lnTo>
                  <a:pt x="352" y="495921"/>
                </a:lnTo>
                <a:lnTo>
                  <a:pt x="352" y="38721"/>
                </a:lnTo>
                <a:cubicBezTo>
                  <a:pt x="352" y="17766"/>
                  <a:pt x="17497" y="621"/>
                  <a:pt x="38452" y="621"/>
                </a:cubicBezTo>
                <a:lnTo>
                  <a:pt x="38452" y="621"/>
                </a:lnTo>
                <a:lnTo>
                  <a:pt x="284197" y="621"/>
                </a:lnTo>
                <a:close/>
                <a:moveTo>
                  <a:pt x="284197" y="19671"/>
                </a:moveTo>
                <a:lnTo>
                  <a:pt x="38452" y="19671"/>
                </a:lnTo>
                <a:cubicBezTo>
                  <a:pt x="27974" y="19671"/>
                  <a:pt x="19402" y="28244"/>
                  <a:pt x="19402" y="38721"/>
                </a:cubicBezTo>
                <a:lnTo>
                  <a:pt x="19402" y="38721"/>
                </a:lnTo>
                <a:lnTo>
                  <a:pt x="19402" y="495921"/>
                </a:lnTo>
                <a:cubicBezTo>
                  <a:pt x="19402" y="506399"/>
                  <a:pt x="27974" y="514971"/>
                  <a:pt x="38452" y="514971"/>
                </a:cubicBezTo>
                <a:lnTo>
                  <a:pt x="38452" y="514971"/>
                </a:lnTo>
                <a:lnTo>
                  <a:pt x="400402" y="514971"/>
                </a:lnTo>
                <a:cubicBezTo>
                  <a:pt x="410880" y="514971"/>
                  <a:pt x="419452" y="506399"/>
                  <a:pt x="419452" y="495921"/>
                </a:cubicBezTo>
                <a:lnTo>
                  <a:pt x="419452" y="495921"/>
                </a:lnTo>
                <a:lnTo>
                  <a:pt x="419452" y="154926"/>
                </a:lnTo>
                <a:cubicBezTo>
                  <a:pt x="419452" y="153974"/>
                  <a:pt x="419452" y="153021"/>
                  <a:pt x="419452" y="153021"/>
                </a:cubicBezTo>
                <a:lnTo>
                  <a:pt x="314677" y="153021"/>
                </a:lnTo>
                <a:cubicBezTo>
                  <a:pt x="299437" y="153021"/>
                  <a:pt x="287055" y="141591"/>
                  <a:pt x="286102" y="126351"/>
                </a:cubicBezTo>
                <a:lnTo>
                  <a:pt x="286102" y="124446"/>
                </a:lnTo>
                <a:lnTo>
                  <a:pt x="286102" y="19671"/>
                </a:lnTo>
                <a:cubicBezTo>
                  <a:pt x="285149" y="19671"/>
                  <a:pt x="284197" y="19671"/>
                  <a:pt x="284197" y="19671"/>
                </a:cubicBezTo>
                <a:lnTo>
                  <a:pt x="284197" y="19671"/>
                </a:lnTo>
                <a:close/>
                <a:moveTo>
                  <a:pt x="248002" y="200646"/>
                </a:moveTo>
                <a:cubicBezTo>
                  <a:pt x="279434" y="200646"/>
                  <a:pt x="305152" y="226364"/>
                  <a:pt x="305152" y="257796"/>
                </a:cubicBezTo>
                <a:cubicBezTo>
                  <a:pt x="305152" y="289229"/>
                  <a:pt x="279434" y="314946"/>
                  <a:pt x="248002" y="314946"/>
                </a:cubicBezTo>
                <a:lnTo>
                  <a:pt x="248002" y="314946"/>
                </a:lnTo>
                <a:lnTo>
                  <a:pt x="171802" y="314946"/>
                </a:lnTo>
                <a:lnTo>
                  <a:pt x="171802" y="410196"/>
                </a:lnTo>
                <a:lnTo>
                  <a:pt x="152752" y="410196"/>
                </a:lnTo>
                <a:lnTo>
                  <a:pt x="152752" y="200646"/>
                </a:lnTo>
                <a:lnTo>
                  <a:pt x="248002" y="200646"/>
                </a:lnTo>
                <a:close/>
                <a:moveTo>
                  <a:pt x="248002" y="219696"/>
                </a:moveTo>
                <a:lnTo>
                  <a:pt x="171802" y="219696"/>
                </a:lnTo>
                <a:lnTo>
                  <a:pt x="171802" y="295896"/>
                </a:lnTo>
                <a:lnTo>
                  <a:pt x="248002" y="295896"/>
                </a:lnTo>
                <a:cubicBezTo>
                  <a:pt x="268957" y="295896"/>
                  <a:pt x="286102" y="278751"/>
                  <a:pt x="286102" y="257796"/>
                </a:cubicBezTo>
                <a:cubicBezTo>
                  <a:pt x="286102" y="236841"/>
                  <a:pt x="268957" y="219696"/>
                  <a:pt x="248002" y="219696"/>
                </a:cubicBezTo>
                <a:lnTo>
                  <a:pt x="248002" y="219696"/>
                </a:lnTo>
                <a:close/>
                <a:moveTo>
                  <a:pt x="305152" y="33006"/>
                </a:moveTo>
                <a:lnTo>
                  <a:pt x="305152" y="124446"/>
                </a:lnTo>
                <a:cubicBezTo>
                  <a:pt x="305152" y="129209"/>
                  <a:pt x="308962" y="133019"/>
                  <a:pt x="313724" y="133971"/>
                </a:cubicBezTo>
                <a:lnTo>
                  <a:pt x="314677" y="133971"/>
                </a:lnTo>
                <a:lnTo>
                  <a:pt x="406117" y="133971"/>
                </a:lnTo>
                <a:lnTo>
                  <a:pt x="305152" y="3300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8" name="iṡḻíḋe">
            <a:extLst>
              <a:ext uri="{FF2B5EF4-FFF2-40B4-BE49-F238E27FC236}">
                <a16:creationId xmlns:a16="http://schemas.microsoft.com/office/drawing/2014/main" id="{3FCE5949-8CF1-C14E-5A1E-CBFC03DEA1B6}"/>
              </a:ext>
            </a:extLst>
          </p:cNvPr>
          <p:cNvSpPr/>
          <p:nvPr/>
        </p:nvSpPr>
        <p:spPr>
          <a:xfrm>
            <a:off x="7977505" y="2310491"/>
            <a:ext cx="296242" cy="319030"/>
          </a:xfrm>
          <a:custGeom>
            <a:avLst/>
            <a:gdLst>
              <a:gd name="connsiteX0" fmla="*/ 362430 w 495300"/>
              <a:gd name="connsiteY0" fmla="*/ 621 h 533400"/>
              <a:gd name="connsiteX1" fmla="*/ 400530 w 495300"/>
              <a:gd name="connsiteY1" fmla="*/ 38721 h 533400"/>
              <a:gd name="connsiteX2" fmla="*/ 400530 w 495300"/>
              <a:gd name="connsiteY2" fmla="*/ 38721 h 533400"/>
              <a:gd name="connsiteX3" fmla="*/ 400530 w 495300"/>
              <a:gd name="connsiteY3" fmla="*/ 124446 h 533400"/>
              <a:gd name="connsiteX4" fmla="*/ 362430 w 495300"/>
              <a:gd name="connsiteY4" fmla="*/ 162546 h 533400"/>
              <a:gd name="connsiteX5" fmla="*/ 362430 w 495300"/>
              <a:gd name="connsiteY5" fmla="*/ 162546 h 533400"/>
              <a:gd name="connsiteX6" fmla="*/ 257655 w 495300"/>
              <a:gd name="connsiteY6" fmla="*/ 162546 h 533400"/>
              <a:gd name="connsiteX7" fmla="*/ 257655 w 495300"/>
              <a:gd name="connsiteY7" fmla="*/ 295896 h 533400"/>
              <a:gd name="connsiteX8" fmla="*/ 419580 w 495300"/>
              <a:gd name="connsiteY8" fmla="*/ 295896 h 533400"/>
              <a:gd name="connsiteX9" fmla="*/ 457680 w 495300"/>
              <a:gd name="connsiteY9" fmla="*/ 332091 h 533400"/>
              <a:gd name="connsiteX10" fmla="*/ 457680 w 495300"/>
              <a:gd name="connsiteY10" fmla="*/ 333996 h 533400"/>
              <a:gd name="connsiteX11" fmla="*/ 457680 w 495300"/>
              <a:gd name="connsiteY11" fmla="*/ 438771 h 533400"/>
              <a:gd name="connsiteX12" fmla="*/ 467205 w 495300"/>
              <a:gd name="connsiteY12" fmla="*/ 438771 h 533400"/>
              <a:gd name="connsiteX13" fmla="*/ 495780 w 495300"/>
              <a:gd name="connsiteY13" fmla="*/ 465441 h 533400"/>
              <a:gd name="connsiteX14" fmla="*/ 495780 w 495300"/>
              <a:gd name="connsiteY14" fmla="*/ 467346 h 533400"/>
              <a:gd name="connsiteX15" fmla="*/ 495780 w 495300"/>
              <a:gd name="connsiteY15" fmla="*/ 505446 h 533400"/>
              <a:gd name="connsiteX16" fmla="*/ 467205 w 495300"/>
              <a:gd name="connsiteY16" fmla="*/ 534021 h 533400"/>
              <a:gd name="connsiteX17" fmla="*/ 467205 w 495300"/>
              <a:gd name="connsiteY17" fmla="*/ 534021 h 533400"/>
              <a:gd name="connsiteX18" fmla="*/ 429105 w 495300"/>
              <a:gd name="connsiteY18" fmla="*/ 534021 h 533400"/>
              <a:gd name="connsiteX19" fmla="*/ 400530 w 495300"/>
              <a:gd name="connsiteY19" fmla="*/ 505446 h 533400"/>
              <a:gd name="connsiteX20" fmla="*/ 400530 w 495300"/>
              <a:gd name="connsiteY20" fmla="*/ 505446 h 533400"/>
              <a:gd name="connsiteX21" fmla="*/ 400530 w 495300"/>
              <a:gd name="connsiteY21" fmla="*/ 467346 h 533400"/>
              <a:gd name="connsiteX22" fmla="*/ 429105 w 495300"/>
              <a:gd name="connsiteY22" fmla="*/ 438771 h 533400"/>
              <a:gd name="connsiteX23" fmla="*/ 429105 w 495300"/>
              <a:gd name="connsiteY23" fmla="*/ 438771 h 533400"/>
              <a:gd name="connsiteX24" fmla="*/ 438630 w 495300"/>
              <a:gd name="connsiteY24" fmla="*/ 438771 h 533400"/>
              <a:gd name="connsiteX25" fmla="*/ 438630 w 495300"/>
              <a:gd name="connsiteY25" fmla="*/ 333996 h 533400"/>
              <a:gd name="connsiteX26" fmla="*/ 420533 w 495300"/>
              <a:gd name="connsiteY26" fmla="*/ 314946 h 533400"/>
              <a:gd name="connsiteX27" fmla="*/ 419580 w 495300"/>
              <a:gd name="connsiteY27" fmla="*/ 314946 h 533400"/>
              <a:gd name="connsiteX28" fmla="*/ 257655 w 495300"/>
              <a:gd name="connsiteY28" fmla="*/ 314946 h 533400"/>
              <a:gd name="connsiteX29" fmla="*/ 257655 w 495300"/>
              <a:gd name="connsiteY29" fmla="*/ 438771 h 533400"/>
              <a:gd name="connsiteX30" fmla="*/ 267180 w 495300"/>
              <a:gd name="connsiteY30" fmla="*/ 438771 h 533400"/>
              <a:gd name="connsiteX31" fmla="*/ 295755 w 495300"/>
              <a:gd name="connsiteY31" fmla="*/ 465441 h 533400"/>
              <a:gd name="connsiteX32" fmla="*/ 295755 w 495300"/>
              <a:gd name="connsiteY32" fmla="*/ 467346 h 533400"/>
              <a:gd name="connsiteX33" fmla="*/ 295755 w 495300"/>
              <a:gd name="connsiteY33" fmla="*/ 505446 h 533400"/>
              <a:gd name="connsiteX34" fmla="*/ 267180 w 495300"/>
              <a:gd name="connsiteY34" fmla="*/ 534021 h 533400"/>
              <a:gd name="connsiteX35" fmla="*/ 267180 w 495300"/>
              <a:gd name="connsiteY35" fmla="*/ 534021 h 533400"/>
              <a:gd name="connsiteX36" fmla="*/ 229080 w 495300"/>
              <a:gd name="connsiteY36" fmla="*/ 534021 h 533400"/>
              <a:gd name="connsiteX37" fmla="*/ 200505 w 495300"/>
              <a:gd name="connsiteY37" fmla="*/ 505446 h 533400"/>
              <a:gd name="connsiteX38" fmla="*/ 200505 w 495300"/>
              <a:gd name="connsiteY38" fmla="*/ 505446 h 533400"/>
              <a:gd name="connsiteX39" fmla="*/ 200505 w 495300"/>
              <a:gd name="connsiteY39" fmla="*/ 467346 h 533400"/>
              <a:gd name="connsiteX40" fmla="*/ 229080 w 495300"/>
              <a:gd name="connsiteY40" fmla="*/ 438771 h 533400"/>
              <a:gd name="connsiteX41" fmla="*/ 229080 w 495300"/>
              <a:gd name="connsiteY41" fmla="*/ 438771 h 533400"/>
              <a:gd name="connsiteX42" fmla="*/ 238605 w 495300"/>
              <a:gd name="connsiteY42" fmla="*/ 438771 h 533400"/>
              <a:gd name="connsiteX43" fmla="*/ 238605 w 495300"/>
              <a:gd name="connsiteY43" fmla="*/ 314946 h 533400"/>
              <a:gd name="connsiteX44" fmla="*/ 76680 w 495300"/>
              <a:gd name="connsiteY44" fmla="*/ 314946 h 533400"/>
              <a:gd name="connsiteX45" fmla="*/ 57630 w 495300"/>
              <a:gd name="connsiteY45" fmla="*/ 333044 h 533400"/>
              <a:gd name="connsiteX46" fmla="*/ 57630 w 495300"/>
              <a:gd name="connsiteY46" fmla="*/ 333996 h 533400"/>
              <a:gd name="connsiteX47" fmla="*/ 57630 w 495300"/>
              <a:gd name="connsiteY47" fmla="*/ 438771 h 533400"/>
              <a:gd name="connsiteX48" fmla="*/ 67155 w 495300"/>
              <a:gd name="connsiteY48" fmla="*/ 438771 h 533400"/>
              <a:gd name="connsiteX49" fmla="*/ 95730 w 495300"/>
              <a:gd name="connsiteY49" fmla="*/ 465441 h 533400"/>
              <a:gd name="connsiteX50" fmla="*/ 95730 w 495300"/>
              <a:gd name="connsiteY50" fmla="*/ 467346 h 533400"/>
              <a:gd name="connsiteX51" fmla="*/ 95730 w 495300"/>
              <a:gd name="connsiteY51" fmla="*/ 505446 h 533400"/>
              <a:gd name="connsiteX52" fmla="*/ 67155 w 495300"/>
              <a:gd name="connsiteY52" fmla="*/ 534021 h 533400"/>
              <a:gd name="connsiteX53" fmla="*/ 67155 w 495300"/>
              <a:gd name="connsiteY53" fmla="*/ 534021 h 533400"/>
              <a:gd name="connsiteX54" fmla="*/ 29055 w 495300"/>
              <a:gd name="connsiteY54" fmla="*/ 534021 h 533400"/>
              <a:gd name="connsiteX55" fmla="*/ 480 w 495300"/>
              <a:gd name="connsiteY55" fmla="*/ 505446 h 533400"/>
              <a:gd name="connsiteX56" fmla="*/ 480 w 495300"/>
              <a:gd name="connsiteY56" fmla="*/ 505446 h 533400"/>
              <a:gd name="connsiteX57" fmla="*/ 480 w 495300"/>
              <a:gd name="connsiteY57" fmla="*/ 467346 h 533400"/>
              <a:gd name="connsiteX58" fmla="*/ 29055 w 495300"/>
              <a:gd name="connsiteY58" fmla="*/ 438771 h 533400"/>
              <a:gd name="connsiteX59" fmla="*/ 29055 w 495300"/>
              <a:gd name="connsiteY59" fmla="*/ 438771 h 533400"/>
              <a:gd name="connsiteX60" fmla="*/ 38580 w 495300"/>
              <a:gd name="connsiteY60" fmla="*/ 438771 h 533400"/>
              <a:gd name="connsiteX61" fmla="*/ 38580 w 495300"/>
              <a:gd name="connsiteY61" fmla="*/ 333996 h 533400"/>
              <a:gd name="connsiteX62" fmla="*/ 74775 w 495300"/>
              <a:gd name="connsiteY62" fmla="*/ 295896 h 533400"/>
              <a:gd name="connsiteX63" fmla="*/ 76680 w 495300"/>
              <a:gd name="connsiteY63" fmla="*/ 295896 h 533400"/>
              <a:gd name="connsiteX64" fmla="*/ 238605 w 495300"/>
              <a:gd name="connsiteY64" fmla="*/ 295896 h 533400"/>
              <a:gd name="connsiteX65" fmla="*/ 238605 w 495300"/>
              <a:gd name="connsiteY65" fmla="*/ 162546 h 533400"/>
              <a:gd name="connsiteX66" fmla="*/ 133830 w 495300"/>
              <a:gd name="connsiteY66" fmla="*/ 162546 h 533400"/>
              <a:gd name="connsiteX67" fmla="*/ 95730 w 495300"/>
              <a:gd name="connsiteY67" fmla="*/ 126351 h 533400"/>
              <a:gd name="connsiteX68" fmla="*/ 95730 w 495300"/>
              <a:gd name="connsiteY68" fmla="*/ 124446 h 533400"/>
              <a:gd name="connsiteX69" fmla="*/ 95730 w 495300"/>
              <a:gd name="connsiteY69" fmla="*/ 38721 h 533400"/>
              <a:gd name="connsiteX70" fmla="*/ 133830 w 495300"/>
              <a:gd name="connsiteY70" fmla="*/ 621 h 533400"/>
              <a:gd name="connsiteX71" fmla="*/ 133830 w 495300"/>
              <a:gd name="connsiteY71" fmla="*/ 621 h 533400"/>
              <a:gd name="connsiteX72" fmla="*/ 362430 w 495300"/>
              <a:gd name="connsiteY72" fmla="*/ 621 h 533400"/>
              <a:gd name="connsiteX73" fmla="*/ 67155 w 495300"/>
              <a:gd name="connsiteY73" fmla="*/ 457821 h 533400"/>
              <a:gd name="connsiteX74" fmla="*/ 29055 w 495300"/>
              <a:gd name="connsiteY74" fmla="*/ 457821 h 533400"/>
              <a:gd name="connsiteX75" fmla="*/ 19530 w 495300"/>
              <a:gd name="connsiteY75" fmla="*/ 467346 h 533400"/>
              <a:gd name="connsiteX76" fmla="*/ 19530 w 495300"/>
              <a:gd name="connsiteY76" fmla="*/ 467346 h 533400"/>
              <a:gd name="connsiteX77" fmla="*/ 19530 w 495300"/>
              <a:gd name="connsiteY77" fmla="*/ 505446 h 533400"/>
              <a:gd name="connsiteX78" fmla="*/ 29055 w 495300"/>
              <a:gd name="connsiteY78" fmla="*/ 514971 h 533400"/>
              <a:gd name="connsiteX79" fmla="*/ 29055 w 495300"/>
              <a:gd name="connsiteY79" fmla="*/ 514971 h 533400"/>
              <a:gd name="connsiteX80" fmla="*/ 67155 w 495300"/>
              <a:gd name="connsiteY80" fmla="*/ 514971 h 533400"/>
              <a:gd name="connsiteX81" fmla="*/ 76680 w 495300"/>
              <a:gd name="connsiteY81" fmla="*/ 505446 h 533400"/>
              <a:gd name="connsiteX82" fmla="*/ 76680 w 495300"/>
              <a:gd name="connsiteY82" fmla="*/ 505446 h 533400"/>
              <a:gd name="connsiteX83" fmla="*/ 76680 w 495300"/>
              <a:gd name="connsiteY83" fmla="*/ 467346 h 533400"/>
              <a:gd name="connsiteX84" fmla="*/ 67155 w 495300"/>
              <a:gd name="connsiteY84" fmla="*/ 457821 h 533400"/>
              <a:gd name="connsiteX85" fmla="*/ 67155 w 495300"/>
              <a:gd name="connsiteY85" fmla="*/ 457821 h 533400"/>
              <a:gd name="connsiteX86" fmla="*/ 267180 w 495300"/>
              <a:gd name="connsiteY86" fmla="*/ 457821 h 533400"/>
              <a:gd name="connsiteX87" fmla="*/ 229080 w 495300"/>
              <a:gd name="connsiteY87" fmla="*/ 457821 h 533400"/>
              <a:gd name="connsiteX88" fmla="*/ 219555 w 495300"/>
              <a:gd name="connsiteY88" fmla="*/ 467346 h 533400"/>
              <a:gd name="connsiteX89" fmla="*/ 219555 w 495300"/>
              <a:gd name="connsiteY89" fmla="*/ 467346 h 533400"/>
              <a:gd name="connsiteX90" fmla="*/ 219555 w 495300"/>
              <a:gd name="connsiteY90" fmla="*/ 505446 h 533400"/>
              <a:gd name="connsiteX91" fmla="*/ 229080 w 495300"/>
              <a:gd name="connsiteY91" fmla="*/ 514971 h 533400"/>
              <a:gd name="connsiteX92" fmla="*/ 229080 w 495300"/>
              <a:gd name="connsiteY92" fmla="*/ 514971 h 533400"/>
              <a:gd name="connsiteX93" fmla="*/ 267180 w 495300"/>
              <a:gd name="connsiteY93" fmla="*/ 514971 h 533400"/>
              <a:gd name="connsiteX94" fmla="*/ 276705 w 495300"/>
              <a:gd name="connsiteY94" fmla="*/ 505446 h 533400"/>
              <a:gd name="connsiteX95" fmla="*/ 276705 w 495300"/>
              <a:gd name="connsiteY95" fmla="*/ 505446 h 533400"/>
              <a:gd name="connsiteX96" fmla="*/ 276705 w 495300"/>
              <a:gd name="connsiteY96" fmla="*/ 467346 h 533400"/>
              <a:gd name="connsiteX97" fmla="*/ 267180 w 495300"/>
              <a:gd name="connsiteY97" fmla="*/ 457821 h 533400"/>
              <a:gd name="connsiteX98" fmla="*/ 267180 w 495300"/>
              <a:gd name="connsiteY98" fmla="*/ 457821 h 533400"/>
              <a:gd name="connsiteX99" fmla="*/ 467205 w 495300"/>
              <a:gd name="connsiteY99" fmla="*/ 457821 h 533400"/>
              <a:gd name="connsiteX100" fmla="*/ 429105 w 495300"/>
              <a:gd name="connsiteY100" fmla="*/ 457821 h 533400"/>
              <a:gd name="connsiteX101" fmla="*/ 419580 w 495300"/>
              <a:gd name="connsiteY101" fmla="*/ 467346 h 533400"/>
              <a:gd name="connsiteX102" fmla="*/ 419580 w 495300"/>
              <a:gd name="connsiteY102" fmla="*/ 467346 h 533400"/>
              <a:gd name="connsiteX103" fmla="*/ 419580 w 495300"/>
              <a:gd name="connsiteY103" fmla="*/ 505446 h 533400"/>
              <a:gd name="connsiteX104" fmla="*/ 429105 w 495300"/>
              <a:gd name="connsiteY104" fmla="*/ 514971 h 533400"/>
              <a:gd name="connsiteX105" fmla="*/ 429105 w 495300"/>
              <a:gd name="connsiteY105" fmla="*/ 514971 h 533400"/>
              <a:gd name="connsiteX106" fmla="*/ 467205 w 495300"/>
              <a:gd name="connsiteY106" fmla="*/ 514971 h 533400"/>
              <a:gd name="connsiteX107" fmla="*/ 476730 w 495300"/>
              <a:gd name="connsiteY107" fmla="*/ 505446 h 533400"/>
              <a:gd name="connsiteX108" fmla="*/ 476730 w 495300"/>
              <a:gd name="connsiteY108" fmla="*/ 505446 h 533400"/>
              <a:gd name="connsiteX109" fmla="*/ 476730 w 495300"/>
              <a:gd name="connsiteY109" fmla="*/ 467346 h 533400"/>
              <a:gd name="connsiteX110" fmla="*/ 467205 w 495300"/>
              <a:gd name="connsiteY110" fmla="*/ 457821 h 533400"/>
              <a:gd name="connsiteX111" fmla="*/ 467205 w 495300"/>
              <a:gd name="connsiteY111" fmla="*/ 457821 h 533400"/>
              <a:gd name="connsiteX112" fmla="*/ 362430 w 495300"/>
              <a:gd name="connsiteY112" fmla="*/ 19671 h 533400"/>
              <a:gd name="connsiteX113" fmla="*/ 133830 w 495300"/>
              <a:gd name="connsiteY113" fmla="*/ 19671 h 533400"/>
              <a:gd name="connsiteX114" fmla="*/ 114780 w 495300"/>
              <a:gd name="connsiteY114" fmla="*/ 38721 h 533400"/>
              <a:gd name="connsiteX115" fmla="*/ 114780 w 495300"/>
              <a:gd name="connsiteY115" fmla="*/ 38721 h 533400"/>
              <a:gd name="connsiteX116" fmla="*/ 114780 w 495300"/>
              <a:gd name="connsiteY116" fmla="*/ 124446 h 533400"/>
              <a:gd name="connsiteX117" fmla="*/ 133830 w 495300"/>
              <a:gd name="connsiteY117" fmla="*/ 143496 h 533400"/>
              <a:gd name="connsiteX118" fmla="*/ 133830 w 495300"/>
              <a:gd name="connsiteY118" fmla="*/ 143496 h 533400"/>
              <a:gd name="connsiteX119" fmla="*/ 362430 w 495300"/>
              <a:gd name="connsiteY119" fmla="*/ 143496 h 533400"/>
              <a:gd name="connsiteX120" fmla="*/ 381480 w 495300"/>
              <a:gd name="connsiteY120" fmla="*/ 124446 h 533400"/>
              <a:gd name="connsiteX121" fmla="*/ 381480 w 495300"/>
              <a:gd name="connsiteY121" fmla="*/ 124446 h 533400"/>
              <a:gd name="connsiteX122" fmla="*/ 381480 w 495300"/>
              <a:gd name="connsiteY122" fmla="*/ 38721 h 533400"/>
              <a:gd name="connsiteX123" fmla="*/ 362430 w 495300"/>
              <a:gd name="connsiteY123" fmla="*/ 19671 h 533400"/>
              <a:gd name="connsiteX124" fmla="*/ 362430 w 495300"/>
              <a:gd name="connsiteY124" fmla="*/ 19671 h 533400"/>
              <a:gd name="connsiteX125" fmla="*/ 157643 w 495300"/>
              <a:gd name="connsiteY125" fmla="*/ 86346 h 533400"/>
              <a:gd name="connsiteX126" fmla="*/ 171930 w 495300"/>
              <a:gd name="connsiteY126" fmla="*/ 100634 h 533400"/>
              <a:gd name="connsiteX127" fmla="*/ 157643 w 495300"/>
              <a:gd name="connsiteY127" fmla="*/ 114921 h 533400"/>
              <a:gd name="connsiteX128" fmla="*/ 143355 w 495300"/>
              <a:gd name="connsiteY128" fmla="*/ 100634 h 533400"/>
              <a:gd name="connsiteX129" fmla="*/ 157643 w 495300"/>
              <a:gd name="connsiteY129" fmla="*/ 86346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495300" h="533400">
                <a:moveTo>
                  <a:pt x="362430" y="621"/>
                </a:moveTo>
                <a:cubicBezTo>
                  <a:pt x="383385" y="621"/>
                  <a:pt x="400530" y="17766"/>
                  <a:pt x="400530" y="38721"/>
                </a:cubicBezTo>
                <a:lnTo>
                  <a:pt x="400530" y="38721"/>
                </a:lnTo>
                <a:lnTo>
                  <a:pt x="400530" y="124446"/>
                </a:lnTo>
                <a:cubicBezTo>
                  <a:pt x="400530" y="145401"/>
                  <a:pt x="383385" y="162546"/>
                  <a:pt x="362430" y="162546"/>
                </a:cubicBezTo>
                <a:lnTo>
                  <a:pt x="362430" y="162546"/>
                </a:lnTo>
                <a:lnTo>
                  <a:pt x="257655" y="162546"/>
                </a:lnTo>
                <a:lnTo>
                  <a:pt x="257655" y="295896"/>
                </a:lnTo>
                <a:lnTo>
                  <a:pt x="419580" y="295896"/>
                </a:lnTo>
                <a:cubicBezTo>
                  <a:pt x="439583" y="295896"/>
                  <a:pt x="456727" y="312089"/>
                  <a:pt x="457680" y="332091"/>
                </a:cubicBezTo>
                <a:lnTo>
                  <a:pt x="457680" y="333996"/>
                </a:lnTo>
                <a:lnTo>
                  <a:pt x="457680" y="438771"/>
                </a:lnTo>
                <a:lnTo>
                  <a:pt x="467205" y="438771"/>
                </a:lnTo>
                <a:cubicBezTo>
                  <a:pt x="482445" y="438771"/>
                  <a:pt x="494827" y="450201"/>
                  <a:pt x="495780" y="465441"/>
                </a:cubicBezTo>
                <a:lnTo>
                  <a:pt x="495780" y="467346"/>
                </a:lnTo>
                <a:lnTo>
                  <a:pt x="495780" y="505446"/>
                </a:lnTo>
                <a:cubicBezTo>
                  <a:pt x="495780" y="521639"/>
                  <a:pt x="483398" y="534021"/>
                  <a:pt x="467205" y="534021"/>
                </a:cubicBezTo>
                <a:lnTo>
                  <a:pt x="467205" y="534021"/>
                </a:lnTo>
                <a:lnTo>
                  <a:pt x="429105" y="534021"/>
                </a:lnTo>
                <a:cubicBezTo>
                  <a:pt x="412912" y="534021"/>
                  <a:pt x="400530" y="521639"/>
                  <a:pt x="400530" y="505446"/>
                </a:cubicBezTo>
                <a:lnTo>
                  <a:pt x="400530" y="505446"/>
                </a:lnTo>
                <a:lnTo>
                  <a:pt x="400530" y="467346"/>
                </a:lnTo>
                <a:cubicBezTo>
                  <a:pt x="400530" y="451154"/>
                  <a:pt x="412912" y="438771"/>
                  <a:pt x="429105" y="438771"/>
                </a:cubicBezTo>
                <a:lnTo>
                  <a:pt x="429105" y="438771"/>
                </a:lnTo>
                <a:lnTo>
                  <a:pt x="438630" y="438771"/>
                </a:lnTo>
                <a:lnTo>
                  <a:pt x="438630" y="333996"/>
                </a:lnTo>
                <a:cubicBezTo>
                  <a:pt x="438630" y="323519"/>
                  <a:pt x="431010" y="315899"/>
                  <a:pt x="420533" y="314946"/>
                </a:cubicBezTo>
                <a:lnTo>
                  <a:pt x="419580" y="314946"/>
                </a:lnTo>
                <a:lnTo>
                  <a:pt x="257655" y="314946"/>
                </a:lnTo>
                <a:lnTo>
                  <a:pt x="257655" y="438771"/>
                </a:lnTo>
                <a:lnTo>
                  <a:pt x="267180" y="438771"/>
                </a:lnTo>
                <a:cubicBezTo>
                  <a:pt x="282420" y="438771"/>
                  <a:pt x="294802" y="450201"/>
                  <a:pt x="295755" y="465441"/>
                </a:cubicBezTo>
                <a:lnTo>
                  <a:pt x="295755" y="467346"/>
                </a:lnTo>
                <a:lnTo>
                  <a:pt x="295755" y="505446"/>
                </a:lnTo>
                <a:cubicBezTo>
                  <a:pt x="295755" y="521639"/>
                  <a:pt x="283373" y="534021"/>
                  <a:pt x="267180" y="534021"/>
                </a:cubicBezTo>
                <a:lnTo>
                  <a:pt x="267180" y="534021"/>
                </a:lnTo>
                <a:lnTo>
                  <a:pt x="229080" y="534021"/>
                </a:lnTo>
                <a:cubicBezTo>
                  <a:pt x="212887" y="534021"/>
                  <a:pt x="200505" y="521639"/>
                  <a:pt x="200505" y="505446"/>
                </a:cubicBezTo>
                <a:lnTo>
                  <a:pt x="200505" y="505446"/>
                </a:lnTo>
                <a:lnTo>
                  <a:pt x="200505" y="467346"/>
                </a:lnTo>
                <a:cubicBezTo>
                  <a:pt x="200505" y="451154"/>
                  <a:pt x="212887" y="438771"/>
                  <a:pt x="229080" y="438771"/>
                </a:cubicBezTo>
                <a:lnTo>
                  <a:pt x="229080" y="438771"/>
                </a:lnTo>
                <a:lnTo>
                  <a:pt x="238605" y="438771"/>
                </a:lnTo>
                <a:lnTo>
                  <a:pt x="238605" y="314946"/>
                </a:lnTo>
                <a:lnTo>
                  <a:pt x="76680" y="314946"/>
                </a:lnTo>
                <a:cubicBezTo>
                  <a:pt x="66202" y="314946"/>
                  <a:pt x="58583" y="322566"/>
                  <a:pt x="57630" y="333044"/>
                </a:cubicBezTo>
                <a:lnTo>
                  <a:pt x="57630" y="333996"/>
                </a:lnTo>
                <a:lnTo>
                  <a:pt x="57630" y="438771"/>
                </a:lnTo>
                <a:lnTo>
                  <a:pt x="67155" y="438771"/>
                </a:lnTo>
                <a:cubicBezTo>
                  <a:pt x="82395" y="438771"/>
                  <a:pt x="94777" y="450201"/>
                  <a:pt x="95730" y="465441"/>
                </a:cubicBezTo>
                <a:lnTo>
                  <a:pt x="95730" y="467346"/>
                </a:lnTo>
                <a:lnTo>
                  <a:pt x="95730" y="505446"/>
                </a:lnTo>
                <a:cubicBezTo>
                  <a:pt x="95730" y="521639"/>
                  <a:pt x="83348" y="534021"/>
                  <a:pt x="67155" y="534021"/>
                </a:cubicBezTo>
                <a:lnTo>
                  <a:pt x="67155" y="534021"/>
                </a:lnTo>
                <a:lnTo>
                  <a:pt x="29055" y="534021"/>
                </a:lnTo>
                <a:cubicBezTo>
                  <a:pt x="12862" y="534021"/>
                  <a:pt x="480" y="521639"/>
                  <a:pt x="480" y="505446"/>
                </a:cubicBezTo>
                <a:lnTo>
                  <a:pt x="480" y="505446"/>
                </a:lnTo>
                <a:lnTo>
                  <a:pt x="480" y="467346"/>
                </a:lnTo>
                <a:cubicBezTo>
                  <a:pt x="480" y="451154"/>
                  <a:pt x="12862" y="438771"/>
                  <a:pt x="29055" y="438771"/>
                </a:cubicBezTo>
                <a:lnTo>
                  <a:pt x="29055" y="438771"/>
                </a:lnTo>
                <a:lnTo>
                  <a:pt x="38580" y="438771"/>
                </a:lnTo>
                <a:lnTo>
                  <a:pt x="38580" y="333996"/>
                </a:lnTo>
                <a:cubicBezTo>
                  <a:pt x="38580" y="313994"/>
                  <a:pt x="54773" y="296849"/>
                  <a:pt x="74775" y="295896"/>
                </a:cubicBezTo>
                <a:lnTo>
                  <a:pt x="76680" y="295896"/>
                </a:lnTo>
                <a:lnTo>
                  <a:pt x="238605" y="295896"/>
                </a:lnTo>
                <a:lnTo>
                  <a:pt x="238605" y="162546"/>
                </a:lnTo>
                <a:lnTo>
                  <a:pt x="133830" y="162546"/>
                </a:lnTo>
                <a:cubicBezTo>
                  <a:pt x="113827" y="162546"/>
                  <a:pt x="96683" y="146354"/>
                  <a:pt x="95730" y="126351"/>
                </a:cubicBezTo>
                <a:lnTo>
                  <a:pt x="95730" y="124446"/>
                </a:lnTo>
                <a:lnTo>
                  <a:pt x="95730" y="38721"/>
                </a:lnTo>
                <a:cubicBezTo>
                  <a:pt x="95730" y="17766"/>
                  <a:pt x="112875" y="621"/>
                  <a:pt x="133830" y="621"/>
                </a:cubicBezTo>
                <a:lnTo>
                  <a:pt x="133830" y="621"/>
                </a:lnTo>
                <a:lnTo>
                  <a:pt x="362430" y="621"/>
                </a:lnTo>
                <a:close/>
                <a:moveTo>
                  <a:pt x="67155" y="457821"/>
                </a:moveTo>
                <a:lnTo>
                  <a:pt x="29055" y="457821"/>
                </a:lnTo>
                <a:cubicBezTo>
                  <a:pt x="23340" y="457821"/>
                  <a:pt x="19530" y="461631"/>
                  <a:pt x="19530" y="467346"/>
                </a:cubicBezTo>
                <a:lnTo>
                  <a:pt x="19530" y="467346"/>
                </a:lnTo>
                <a:lnTo>
                  <a:pt x="19530" y="505446"/>
                </a:lnTo>
                <a:cubicBezTo>
                  <a:pt x="19530" y="511161"/>
                  <a:pt x="23340" y="514971"/>
                  <a:pt x="29055" y="514971"/>
                </a:cubicBezTo>
                <a:lnTo>
                  <a:pt x="29055" y="514971"/>
                </a:lnTo>
                <a:lnTo>
                  <a:pt x="67155" y="514971"/>
                </a:lnTo>
                <a:cubicBezTo>
                  <a:pt x="72870" y="514971"/>
                  <a:pt x="76680" y="511161"/>
                  <a:pt x="76680" y="505446"/>
                </a:cubicBezTo>
                <a:lnTo>
                  <a:pt x="76680" y="505446"/>
                </a:lnTo>
                <a:lnTo>
                  <a:pt x="76680" y="467346"/>
                </a:lnTo>
                <a:cubicBezTo>
                  <a:pt x="76680" y="461631"/>
                  <a:pt x="72870" y="457821"/>
                  <a:pt x="67155" y="457821"/>
                </a:cubicBezTo>
                <a:lnTo>
                  <a:pt x="67155" y="457821"/>
                </a:lnTo>
                <a:close/>
                <a:moveTo>
                  <a:pt x="267180" y="457821"/>
                </a:moveTo>
                <a:lnTo>
                  <a:pt x="229080" y="457821"/>
                </a:lnTo>
                <a:cubicBezTo>
                  <a:pt x="223365" y="457821"/>
                  <a:pt x="219555" y="461631"/>
                  <a:pt x="219555" y="467346"/>
                </a:cubicBezTo>
                <a:lnTo>
                  <a:pt x="219555" y="467346"/>
                </a:lnTo>
                <a:lnTo>
                  <a:pt x="219555" y="505446"/>
                </a:lnTo>
                <a:cubicBezTo>
                  <a:pt x="219555" y="511161"/>
                  <a:pt x="223365" y="514971"/>
                  <a:pt x="229080" y="514971"/>
                </a:cubicBezTo>
                <a:lnTo>
                  <a:pt x="229080" y="514971"/>
                </a:lnTo>
                <a:lnTo>
                  <a:pt x="267180" y="514971"/>
                </a:lnTo>
                <a:cubicBezTo>
                  <a:pt x="272895" y="514971"/>
                  <a:pt x="276705" y="511161"/>
                  <a:pt x="276705" y="505446"/>
                </a:cubicBezTo>
                <a:lnTo>
                  <a:pt x="276705" y="505446"/>
                </a:lnTo>
                <a:lnTo>
                  <a:pt x="276705" y="467346"/>
                </a:lnTo>
                <a:cubicBezTo>
                  <a:pt x="276705" y="461631"/>
                  <a:pt x="272895" y="457821"/>
                  <a:pt x="267180" y="457821"/>
                </a:cubicBezTo>
                <a:lnTo>
                  <a:pt x="267180" y="457821"/>
                </a:lnTo>
                <a:close/>
                <a:moveTo>
                  <a:pt x="467205" y="457821"/>
                </a:moveTo>
                <a:lnTo>
                  <a:pt x="429105" y="457821"/>
                </a:lnTo>
                <a:cubicBezTo>
                  <a:pt x="423390" y="457821"/>
                  <a:pt x="419580" y="461631"/>
                  <a:pt x="419580" y="467346"/>
                </a:cubicBezTo>
                <a:lnTo>
                  <a:pt x="419580" y="467346"/>
                </a:lnTo>
                <a:lnTo>
                  <a:pt x="419580" y="505446"/>
                </a:lnTo>
                <a:cubicBezTo>
                  <a:pt x="419580" y="511161"/>
                  <a:pt x="423390" y="514971"/>
                  <a:pt x="429105" y="514971"/>
                </a:cubicBezTo>
                <a:lnTo>
                  <a:pt x="429105" y="514971"/>
                </a:lnTo>
                <a:lnTo>
                  <a:pt x="467205" y="514971"/>
                </a:lnTo>
                <a:cubicBezTo>
                  <a:pt x="472920" y="514971"/>
                  <a:pt x="476730" y="511161"/>
                  <a:pt x="476730" y="505446"/>
                </a:cubicBezTo>
                <a:lnTo>
                  <a:pt x="476730" y="505446"/>
                </a:lnTo>
                <a:lnTo>
                  <a:pt x="476730" y="467346"/>
                </a:lnTo>
                <a:cubicBezTo>
                  <a:pt x="476730" y="461631"/>
                  <a:pt x="472920" y="457821"/>
                  <a:pt x="467205" y="457821"/>
                </a:cubicBezTo>
                <a:lnTo>
                  <a:pt x="467205" y="457821"/>
                </a:lnTo>
                <a:close/>
                <a:moveTo>
                  <a:pt x="362430" y="19671"/>
                </a:moveTo>
                <a:lnTo>
                  <a:pt x="133830" y="19671"/>
                </a:lnTo>
                <a:cubicBezTo>
                  <a:pt x="123352" y="19671"/>
                  <a:pt x="114780" y="28244"/>
                  <a:pt x="114780" y="38721"/>
                </a:cubicBezTo>
                <a:lnTo>
                  <a:pt x="114780" y="38721"/>
                </a:lnTo>
                <a:lnTo>
                  <a:pt x="114780" y="124446"/>
                </a:lnTo>
                <a:cubicBezTo>
                  <a:pt x="114780" y="134924"/>
                  <a:pt x="123352" y="143496"/>
                  <a:pt x="133830" y="143496"/>
                </a:cubicBezTo>
                <a:lnTo>
                  <a:pt x="133830" y="143496"/>
                </a:lnTo>
                <a:lnTo>
                  <a:pt x="362430" y="143496"/>
                </a:lnTo>
                <a:cubicBezTo>
                  <a:pt x="372908" y="143496"/>
                  <a:pt x="381480" y="134924"/>
                  <a:pt x="381480" y="124446"/>
                </a:cubicBezTo>
                <a:lnTo>
                  <a:pt x="381480" y="124446"/>
                </a:lnTo>
                <a:lnTo>
                  <a:pt x="381480" y="38721"/>
                </a:lnTo>
                <a:cubicBezTo>
                  <a:pt x="381480" y="28244"/>
                  <a:pt x="372908" y="19671"/>
                  <a:pt x="362430" y="19671"/>
                </a:cubicBezTo>
                <a:lnTo>
                  <a:pt x="362430" y="19671"/>
                </a:lnTo>
                <a:close/>
                <a:moveTo>
                  <a:pt x="157643" y="86346"/>
                </a:moveTo>
                <a:cubicBezTo>
                  <a:pt x="165262" y="86346"/>
                  <a:pt x="171930" y="93014"/>
                  <a:pt x="171930" y="100634"/>
                </a:cubicBezTo>
                <a:cubicBezTo>
                  <a:pt x="171930" y="108254"/>
                  <a:pt x="165262" y="114921"/>
                  <a:pt x="157643" y="114921"/>
                </a:cubicBezTo>
                <a:cubicBezTo>
                  <a:pt x="150023" y="114921"/>
                  <a:pt x="143355" y="108254"/>
                  <a:pt x="143355" y="100634"/>
                </a:cubicBezTo>
                <a:cubicBezTo>
                  <a:pt x="143355" y="93014"/>
                  <a:pt x="150023" y="86346"/>
                  <a:pt x="157643" y="863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5" name="íşľïḓe">
            <a:extLst>
              <a:ext uri="{FF2B5EF4-FFF2-40B4-BE49-F238E27FC236}">
                <a16:creationId xmlns:a16="http://schemas.microsoft.com/office/drawing/2014/main" id="{5B7C0903-8C0C-5644-0BE0-486D2BED3C69}"/>
              </a:ext>
            </a:extLst>
          </p:cNvPr>
          <p:cNvSpPr/>
          <p:nvPr/>
        </p:nvSpPr>
        <p:spPr>
          <a:xfrm>
            <a:off x="3484339" y="3675487"/>
            <a:ext cx="319030" cy="239273"/>
          </a:xfrm>
          <a:custGeom>
            <a:avLst/>
            <a:gdLst>
              <a:gd name="connsiteX0" fmla="*/ 495908 w 533400"/>
              <a:gd name="connsiteY0" fmla="*/ 621 h 400050"/>
              <a:gd name="connsiteX1" fmla="*/ 534008 w 533400"/>
              <a:gd name="connsiteY1" fmla="*/ 38721 h 400050"/>
              <a:gd name="connsiteX2" fmla="*/ 534008 w 533400"/>
              <a:gd name="connsiteY2" fmla="*/ 38721 h 400050"/>
              <a:gd name="connsiteX3" fmla="*/ 534008 w 533400"/>
              <a:gd name="connsiteY3" fmla="*/ 362571 h 400050"/>
              <a:gd name="connsiteX4" fmla="*/ 495908 w 533400"/>
              <a:gd name="connsiteY4" fmla="*/ 400671 h 400050"/>
              <a:gd name="connsiteX5" fmla="*/ 495908 w 533400"/>
              <a:gd name="connsiteY5" fmla="*/ 400671 h 400050"/>
              <a:gd name="connsiteX6" fmla="*/ 38708 w 533400"/>
              <a:gd name="connsiteY6" fmla="*/ 400671 h 400050"/>
              <a:gd name="connsiteX7" fmla="*/ 608 w 533400"/>
              <a:gd name="connsiteY7" fmla="*/ 362571 h 400050"/>
              <a:gd name="connsiteX8" fmla="*/ 608 w 533400"/>
              <a:gd name="connsiteY8" fmla="*/ 362571 h 400050"/>
              <a:gd name="connsiteX9" fmla="*/ 608 w 533400"/>
              <a:gd name="connsiteY9" fmla="*/ 38721 h 400050"/>
              <a:gd name="connsiteX10" fmla="*/ 38708 w 533400"/>
              <a:gd name="connsiteY10" fmla="*/ 621 h 400050"/>
              <a:gd name="connsiteX11" fmla="*/ 38708 w 533400"/>
              <a:gd name="connsiteY11" fmla="*/ 621 h 400050"/>
              <a:gd name="connsiteX12" fmla="*/ 495908 w 533400"/>
              <a:gd name="connsiteY12" fmla="*/ 621 h 400050"/>
              <a:gd name="connsiteX13" fmla="*/ 361605 w 533400"/>
              <a:gd name="connsiteY13" fmla="*/ 172071 h 400050"/>
              <a:gd name="connsiteX14" fmla="*/ 360653 w 533400"/>
              <a:gd name="connsiteY14" fmla="*/ 173024 h 400050"/>
              <a:gd name="connsiteX15" fmla="*/ 274928 w 533400"/>
              <a:gd name="connsiteY15" fmla="*/ 284466 h 400050"/>
              <a:gd name="connsiteX16" fmla="*/ 272071 w 533400"/>
              <a:gd name="connsiteY16" fmla="*/ 288276 h 400050"/>
              <a:gd name="connsiteX17" fmla="*/ 219683 w 533400"/>
              <a:gd name="connsiteY17" fmla="*/ 290181 h 400050"/>
              <a:gd name="connsiteX18" fmla="*/ 217778 w 533400"/>
              <a:gd name="connsiteY18" fmla="*/ 289229 h 400050"/>
              <a:gd name="connsiteX19" fmla="*/ 154913 w 533400"/>
              <a:gd name="connsiteY19" fmla="*/ 228269 h 400050"/>
              <a:gd name="connsiteX20" fmla="*/ 153961 w 533400"/>
              <a:gd name="connsiteY20" fmla="*/ 227316 h 400050"/>
              <a:gd name="connsiteX21" fmla="*/ 128243 w 533400"/>
              <a:gd name="connsiteY21" fmla="*/ 228269 h 400050"/>
              <a:gd name="connsiteX22" fmla="*/ 127290 w 533400"/>
              <a:gd name="connsiteY22" fmla="*/ 229221 h 400050"/>
              <a:gd name="connsiteX23" fmla="*/ 19658 w 533400"/>
              <a:gd name="connsiteY23" fmla="*/ 354951 h 400050"/>
              <a:gd name="connsiteX24" fmla="*/ 19658 w 533400"/>
              <a:gd name="connsiteY24" fmla="*/ 361619 h 400050"/>
              <a:gd name="connsiteX25" fmla="*/ 37755 w 533400"/>
              <a:gd name="connsiteY25" fmla="*/ 380669 h 400050"/>
              <a:gd name="connsiteX26" fmla="*/ 38708 w 533400"/>
              <a:gd name="connsiteY26" fmla="*/ 380669 h 400050"/>
              <a:gd name="connsiteX27" fmla="*/ 495908 w 533400"/>
              <a:gd name="connsiteY27" fmla="*/ 380669 h 400050"/>
              <a:gd name="connsiteX28" fmla="*/ 514958 w 533400"/>
              <a:gd name="connsiteY28" fmla="*/ 361619 h 400050"/>
              <a:gd name="connsiteX29" fmla="*/ 514958 w 533400"/>
              <a:gd name="connsiteY29" fmla="*/ 361619 h 400050"/>
              <a:gd name="connsiteX30" fmla="*/ 514958 w 533400"/>
              <a:gd name="connsiteY30" fmla="*/ 337806 h 400050"/>
              <a:gd name="connsiteX31" fmla="*/ 391133 w 533400"/>
              <a:gd name="connsiteY31" fmla="*/ 173024 h 400050"/>
              <a:gd name="connsiteX32" fmla="*/ 387323 w 533400"/>
              <a:gd name="connsiteY32" fmla="*/ 169214 h 400050"/>
              <a:gd name="connsiteX33" fmla="*/ 361605 w 533400"/>
              <a:gd name="connsiteY33" fmla="*/ 172071 h 400050"/>
              <a:gd name="connsiteX34" fmla="*/ 495908 w 533400"/>
              <a:gd name="connsiteY34" fmla="*/ 19671 h 400050"/>
              <a:gd name="connsiteX35" fmla="*/ 38708 w 533400"/>
              <a:gd name="connsiteY35" fmla="*/ 19671 h 400050"/>
              <a:gd name="connsiteX36" fmla="*/ 19658 w 533400"/>
              <a:gd name="connsiteY36" fmla="*/ 38721 h 400050"/>
              <a:gd name="connsiteX37" fmla="*/ 19658 w 533400"/>
              <a:gd name="connsiteY37" fmla="*/ 38721 h 400050"/>
              <a:gd name="connsiteX38" fmla="*/ 19658 w 533400"/>
              <a:gd name="connsiteY38" fmla="*/ 327329 h 400050"/>
              <a:gd name="connsiteX39" fmla="*/ 113003 w 533400"/>
              <a:gd name="connsiteY39" fmla="*/ 217791 h 400050"/>
              <a:gd name="connsiteX40" fmla="*/ 166343 w 533400"/>
              <a:gd name="connsiteY40" fmla="*/ 213981 h 400050"/>
              <a:gd name="connsiteX41" fmla="*/ 167296 w 533400"/>
              <a:gd name="connsiteY41" fmla="*/ 214934 h 400050"/>
              <a:gd name="connsiteX42" fmla="*/ 168248 w 533400"/>
              <a:gd name="connsiteY42" fmla="*/ 215886 h 400050"/>
              <a:gd name="connsiteX43" fmla="*/ 231113 w 533400"/>
              <a:gd name="connsiteY43" fmla="*/ 276846 h 400050"/>
              <a:gd name="connsiteX44" fmla="*/ 257783 w 533400"/>
              <a:gd name="connsiteY44" fmla="*/ 276846 h 400050"/>
              <a:gd name="connsiteX45" fmla="*/ 258736 w 533400"/>
              <a:gd name="connsiteY45" fmla="*/ 275894 h 400050"/>
              <a:gd name="connsiteX46" fmla="*/ 259688 w 533400"/>
              <a:gd name="connsiteY46" fmla="*/ 274941 h 400050"/>
              <a:gd name="connsiteX47" fmla="*/ 345413 w 533400"/>
              <a:gd name="connsiteY47" fmla="*/ 163499 h 400050"/>
              <a:gd name="connsiteX48" fmla="*/ 398753 w 533400"/>
              <a:gd name="connsiteY48" fmla="*/ 156831 h 400050"/>
              <a:gd name="connsiteX49" fmla="*/ 404468 w 533400"/>
              <a:gd name="connsiteY49" fmla="*/ 162546 h 400050"/>
              <a:gd name="connsiteX50" fmla="*/ 406373 w 533400"/>
              <a:gd name="connsiteY50" fmla="*/ 164451 h 400050"/>
              <a:gd name="connsiteX51" fmla="*/ 515911 w 533400"/>
              <a:gd name="connsiteY51" fmla="*/ 309231 h 400050"/>
              <a:gd name="connsiteX52" fmla="*/ 515911 w 533400"/>
              <a:gd name="connsiteY52" fmla="*/ 40626 h 400050"/>
              <a:gd name="connsiteX53" fmla="*/ 497813 w 533400"/>
              <a:gd name="connsiteY53" fmla="*/ 21576 h 400050"/>
              <a:gd name="connsiteX54" fmla="*/ 495908 w 533400"/>
              <a:gd name="connsiteY54" fmla="*/ 19671 h 400050"/>
              <a:gd name="connsiteX55" fmla="*/ 95858 w 533400"/>
              <a:gd name="connsiteY55" fmla="*/ 48246 h 400050"/>
              <a:gd name="connsiteX56" fmla="*/ 143483 w 533400"/>
              <a:gd name="connsiteY56" fmla="*/ 95871 h 400050"/>
              <a:gd name="connsiteX57" fmla="*/ 95858 w 533400"/>
              <a:gd name="connsiteY57" fmla="*/ 143496 h 400050"/>
              <a:gd name="connsiteX58" fmla="*/ 48233 w 533400"/>
              <a:gd name="connsiteY58" fmla="*/ 95871 h 400050"/>
              <a:gd name="connsiteX59" fmla="*/ 95858 w 533400"/>
              <a:gd name="connsiteY59" fmla="*/ 48246 h 400050"/>
              <a:gd name="connsiteX60" fmla="*/ 95858 w 533400"/>
              <a:gd name="connsiteY60" fmla="*/ 67296 h 400050"/>
              <a:gd name="connsiteX61" fmla="*/ 67283 w 533400"/>
              <a:gd name="connsiteY61" fmla="*/ 95871 h 400050"/>
              <a:gd name="connsiteX62" fmla="*/ 95858 w 533400"/>
              <a:gd name="connsiteY62" fmla="*/ 124446 h 400050"/>
              <a:gd name="connsiteX63" fmla="*/ 124433 w 533400"/>
              <a:gd name="connsiteY63" fmla="*/ 95871 h 400050"/>
              <a:gd name="connsiteX64" fmla="*/ 95858 w 533400"/>
              <a:gd name="connsiteY64" fmla="*/ 6729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33400" h="400050">
                <a:moveTo>
                  <a:pt x="495908" y="621"/>
                </a:moveTo>
                <a:cubicBezTo>
                  <a:pt x="516863" y="621"/>
                  <a:pt x="534008" y="17766"/>
                  <a:pt x="534008" y="38721"/>
                </a:cubicBezTo>
                <a:lnTo>
                  <a:pt x="534008" y="38721"/>
                </a:lnTo>
                <a:lnTo>
                  <a:pt x="534008" y="362571"/>
                </a:lnTo>
                <a:cubicBezTo>
                  <a:pt x="534008" y="383526"/>
                  <a:pt x="516863" y="400671"/>
                  <a:pt x="495908" y="400671"/>
                </a:cubicBezTo>
                <a:lnTo>
                  <a:pt x="495908" y="400671"/>
                </a:lnTo>
                <a:lnTo>
                  <a:pt x="38708" y="400671"/>
                </a:lnTo>
                <a:cubicBezTo>
                  <a:pt x="17753" y="400671"/>
                  <a:pt x="608" y="383526"/>
                  <a:pt x="608" y="362571"/>
                </a:cubicBezTo>
                <a:lnTo>
                  <a:pt x="608" y="362571"/>
                </a:lnTo>
                <a:lnTo>
                  <a:pt x="608" y="38721"/>
                </a:lnTo>
                <a:cubicBezTo>
                  <a:pt x="608" y="17766"/>
                  <a:pt x="17753" y="621"/>
                  <a:pt x="38708" y="621"/>
                </a:cubicBezTo>
                <a:lnTo>
                  <a:pt x="38708" y="621"/>
                </a:lnTo>
                <a:lnTo>
                  <a:pt x="495908" y="621"/>
                </a:lnTo>
                <a:close/>
                <a:moveTo>
                  <a:pt x="361605" y="172071"/>
                </a:moveTo>
                <a:lnTo>
                  <a:pt x="360653" y="173024"/>
                </a:lnTo>
                <a:lnTo>
                  <a:pt x="274928" y="284466"/>
                </a:lnTo>
                <a:cubicBezTo>
                  <a:pt x="273976" y="285419"/>
                  <a:pt x="273023" y="286371"/>
                  <a:pt x="272071" y="288276"/>
                </a:cubicBezTo>
                <a:cubicBezTo>
                  <a:pt x="257783" y="302564"/>
                  <a:pt x="234923" y="303516"/>
                  <a:pt x="219683" y="290181"/>
                </a:cubicBezTo>
                <a:lnTo>
                  <a:pt x="217778" y="289229"/>
                </a:lnTo>
                <a:lnTo>
                  <a:pt x="154913" y="228269"/>
                </a:lnTo>
                <a:cubicBezTo>
                  <a:pt x="154913" y="228269"/>
                  <a:pt x="153961" y="227316"/>
                  <a:pt x="153961" y="227316"/>
                </a:cubicBezTo>
                <a:cubicBezTo>
                  <a:pt x="146340" y="220649"/>
                  <a:pt x="134911" y="221601"/>
                  <a:pt x="128243" y="228269"/>
                </a:cubicBezTo>
                <a:lnTo>
                  <a:pt x="127290" y="229221"/>
                </a:lnTo>
                <a:lnTo>
                  <a:pt x="19658" y="354951"/>
                </a:lnTo>
                <a:lnTo>
                  <a:pt x="19658" y="361619"/>
                </a:lnTo>
                <a:cubicBezTo>
                  <a:pt x="19658" y="372096"/>
                  <a:pt x="27278" y="379716"/>
                  <a:pt x="37755" y="380669"/>
                </a:cubicBezTo>
                <a:lnTo>
                  <a:pt x="38708" y="380669"/>
                </a:lnTo>
                <a:lnTo>
                  <a:pt x="495908" y="380669"/>
                </a:lnTo>
                <a:cubicBezTo>
                  <a:pt x="506386" y="380669"/>
                  <a:pt x="514958" y="372096"/>
                  <a:pt x="514958" y="361619"/>
                </a:cubicBezTo>
                <a:lnTo>
                  <a:pt x="514958" y="361619"/>
                </a:lnTo>
                <a:lnTo>
                  <a:pt x="514958" y="337806"/>
                </a:lnTo>
                <a:lnTo>
                  <a:pt x="391133" y="173024"/>
                </a:lnTo>
                <a:cubicBezTo>
                  <a:pt x="390180" y="172071"/>
                  <a:pt x="389228" y="170166"/>
                  <a:pt x="387323" y="169214"/>
                </a:cubicBezTo>
                <a:cubicBezTo>
                  <a:pt x="378751" y="164451"/>
                  <a:pt x="368273" y="165404"/>
                  <a:pt x="361605" y="172071"/>
                </a:cubicBezTo>
                <a:close/>
                <a:moveTo>
                  <a:pt x="495908" y="19671"/>
                </a:moveTo>
                <a:lnTo>
                  <a:pt x="38708" y="19671"/>
                </a:lnTo>
                <a:cubicBezTo>
                  <a:pt x="28230" y="19671"/>
                  <a:pt x="19658" y="28244"/>
                  <a:pt x="19658" y="38721"/>
                </a:cubicBezTo>
                <a:lnTo>
                  <a:pt x="19658" y="38721"/>
                </a:lnTo>
                <a:lnTo>
                  <a:pt x="19658" y="327329"/>
                </a:lnTo>
                <a:lnTo>
                  <a:pt x="113003" y="217791"/>
                </a:lnTo>
                <a:cubicBezTo>
                  <a:pt x="126338" y="201599"/>
                  <a:pt x="151103" y="199694"/>
                  <a:pt x="166343" y="213981"/>
                </a:cubicBezTo>
                <a:lnTo>
                  <a:pt x="167296" y="214934"/>
                </a:lnTo>
                <a:lnTo>
                  <a:pt x="168248" y="215886"/>
                </a:lnTo>
                <a:lnTo>
                  <a:pt x="231113" y="276846"/>
                </a:lnTo>
                <a:cubicBezTo>
                  <a:pt x="238733" y="284466"/>
                  <a:pt x="251115" y="284466"/>
                  <a:pt x="257783" y="276846"/>
                </a:cubicBezTo>
                <a:lnTo>
                  <a:pt x="258736" y="275894"/>
                </a:lnTo>
                <a:lnTo>
                  <a:pt x="259688" y="274941"/>
                </a:lnTo>
                <a:lnTo>
                  <a:pt x="345413" y="163499"/>
                </a:lnTo>
                <a:cubicBezTo>
                  <a:pt x="357796" y="146354"/>
                  <a:pt x="382561" y="143496"/>
                  <a:pt x="398753" y="156831"/>
                </a:cubicBezTo>
                <a:cubicBezTo>
                  <a:pt x="400658" y="158736"/>
                  <a:pt x="402563" y="160641"/>
                  <a:pt x="404468" y="162546"/>
                </a:cubicBezTo>
                <a:lnTo>
                  <a:pt x="406373" y="164451"/>
                </a:lnTo>
                <a:lnTo>
                  <a:pt x="515911" y="309231"/>
                </a:lnTo>
                <a:lnTo>
                  <a:pt x="515911" y="40626"/>
                </a:lnTo>
                <a:cubicBezTo>
                  <a:pt x="515911" y="30149"/>
                  <a:pt x="508290" y="22529"/>
                  <a:pt x="497813" y="21576"/>
                </a:cubicBezTo>
                <a:lnTo>
                  <a:pt x="495908" y="19671"/>
                </a:lnTo>
                <a:close/>
                <a:moveTo>
                  <a:pt x="95858" y="48246"/>
                </a:moveTo>
                <a:cubicBezTo>
                  <a:pt x="122528" y="48246"/>
                  <a:pt x="143483" y="69201"/>
                  <a:pt x="143483" y="95871"/>
                </a:cubicBezTo>
                <a:cubicBezTo>
                  <a:pt x="143483" y="122541"/>
                  <a:pt x="122528" y="143496"/>
                  <a:pt x="95858" y="143496"/>
                </a:cubicBezTo>
                <a:cubicBezTo>
                  <a:pt x="69188" y="143496"/>
                  <a:pt x="48233" y="122541"/>
                  <a:pt x="48233" y="95871"/>
                </a:cubicBezTo>
                <a:cubicBezTo>
                  <a:pt x="48233" y="69201"/>
                  <a:pt x="69188" y="48246"/>
                  <a:pt x="95858" y="48246"/>
                </a:cubicBezTo>
                <a:close/>
                <a:moveTo>
                  <a:pt x="95858" y="67296"/>
                </a:moveTo>
                <a:cubicBezTo>
                  <a:pt x="79665" y="67296"/>
                  <a:pt x="67283" y="79679"/>
                  <a:pt x="67283" y="95871"/>
                </a:cubicBezTo>
                <a:cubicBezTo>
                  <a:pt x="67283" y="112064"/>
                  <a:pt x="79665" y="124446"/>
                  <a:pt x="95858" y="124446"/>
                </a:cubicBezTo>
                <a:cubicBezTo>
                  <a:pt x="112051" y="124446"/>
                  <a:pt x="124433" y="112064"/>
                  <a:pt x="124433" y="95871"/>
                </a:cubicBezTo>
                <a:cubicBezTo>
                  <a:pt x="124433" y="79679"/>
                  <a:pt x="112051" y="67296"/>
                  <a:pt x="95858" y="672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2" name="íṣḷïdê">
            <a:extLst>
              <a:ext uri="{FF2B5EF4-FFF2-40B4-BE49-F238E27FC236}">
                <a16:creationId xmlns:a16="http://schemas.microsoft.com/office/drawing/2014/main" id="{BF4043DC-418E-C865-5AC5-139C4E0DF9F4}"/>
              </a:ext>
            </a:extLst>
          </p:cNvPr>
          <p:cNvSpPr/>
          <p:nvPr/>
        </p:nvSpPr>
        <p:spPr>
          <a:xfrm>
            <a:off x="3912961" y="2325490"/>
            <a:ext cx="291351" cy="319030"/>
          </a:xfrm>
          <a:custGeom>
            <a:avLst/>
            <a:gdLst>
              <a:gd name="connsiteX0" fmla="*/ 367478 w 487121"/>
              <a:gd name="connsiteY0" fmla="*/ 621 h 533400"/>
              <a:gd name="connsiteX1" fmla="*/ 367478 w 487121"/>
              <a:gd name="connsiteY1" fmla="*/ 19671 h 533400"/>
              <a:gd name="connsiteX2" fmla="*/ 338903 w 487121"/>
              <a:gd name="connsiteY2" fmla="*/ 19671 h 533400"/>
              <a:gd name="connsiteX3" fmla="*/ 338903 w 487121"/>
              <a:gd name="connsiteY3" fmla="*/ 135876 h 533400"/>
              <a:gd name="connsiteX4" fmla="*/ 340808 w 487121"/>
              <a:gd name="connsiteY4" fmla="*/ 145401 h 533400"/>
              <a:gd name="connsiteX5" fmla="*/ 341761 w 487121"/>
              <a:gd name="connsiteY5" fmla="*/ 147306 h 533400"/>
              <a:gd name="connsiteX6" fmla="*/ 482731 w 487121"/>
              <a:gd name="connsiteY6" fmla="*/ 464489 h 533400"/>
              <a:gd name="connsiteX7" fmla="*/ 483683 w 487121"/>
              <a:gd name="connsiteY7" fmla="*/ 509256 h 533400"/>
              <a:gd name="connsiteX8" fmla="*/ 447488 w 487121"/>
              <a:gd name="connsiteY8" fmla="*/ 534021 h 533400"/>
              <a:gd name="connsiteX9" fmla="*/ 447488 w 487121"/>
              <a:gd name="connsiteY9" fmla="*/ 534021 h 533400"/>
              <a:gd name="connsiteX10" fmla="*/ 40771 w 487121"/>
              <a:gd name="connsiteY10" fmla="*/ 534021 h 533400"/>
              <a:gd name="connsiteX11" fmla="*/ 4576 w 487121"/>
              <a:gd name="connsiteY11" fmla="*/ 509256 h 533400"/>
              <a:gd name="connsiteX12" fmla="*/ 5528 w 487121"/>
              <a:gd name="connsiteY12" fmla="*/ 464489 h 533400"/>
              <a:gd name="connsiteX13" fmla="*/ 5528 w 487121"/>
              <a:gd name="connsiteY13" fmla="*/ 464489 h 533400"/>
              <a:gd name="connsiteX14" fmla="*/ 146498 w 487121"/>
              <a:gd name="connsiteY14" fmla="*/ 147306 h 533400"/>
              <a:gd name="connsiteX15" fmla="*/ 149356 w 487121"/>
              <a:gd name="connsiteY15" fmla="*/ 135876 h 533400"/>
              <a:gd name="connsiteX16" fmla="*/ 149356 w 487121"/>
              <a:gd name="connsiteY16" fmla="*/ 135876 h 533400"/>
              <a:gd name="connsiteX17" fmla="*/ 149356 w 487121"/>
              <a:gd name="connsiteY17" fmla="*/ 19671 h 533400"/>
              <a:gd name="connsiteX18" fmla="*/ 120781 w 487121"/>
              <a:gd name="connsiteY18" fmla="*/ 19671 h 533400"/>
              <a:gd name="connsiteX19" fmla="*/ 120781 w 487121"/>
              <a:gd name="connsiteY19" fmla="*/ 621 h 533400"/>
              <a:gd name="connsiteX20" fmla="*/ 367478 w 487121"/>
              <a:gd name="connsiteY20" fmla="*/ 621 h 533400"/>
              <a:gd name="connsiteX21" fmla="*/ 252226 w 487121"/>
              <a:gd name="connsiteY21" fmla="*/ 415911 h 533400"/>
              <a:gd name="connsiteX22" fmla="*/ 249368 w 487121"/>
              <a:gd name="connsiteY22" fmla="*/ 417816 h 533400"/>
              <a:gd name="connsiteX23" fmla="*/ 50296 w 487121"/>
              <a:gd name="connsiteY23" fmla="*/ 409244 h 533400"/>
              <a:gd name="connsiteX24" fmla="*/ 22673 w 487121"/>
              <a:gd name="connsiteY24" fmla="*/ 471156 h 533400"/>
              <a:gd name="connsiteX25" fmla="*/ 21721 w 487121"/>
              <a:gd name="connsiteY25" fmla="*/ 501636 h 533400"/>
              <a:gd name="connsiteX26" fmla="*/ 39818 w 487121"/>
              <a:gd name="connsiteY26" fmla="*/ 514019 h 533400"/>
              <a:gd name="connsiteX27" fmla="*/ 39818 w 487121"/>
              <a:gd name="connsiteY27" fmla="*/ 514019 h 533400"/>
              <a:gd name="connsiteX28" fmla="*/ 446536 w 487121"/>
              <a:gd name="connsiteY28" fmla="*/ 514019 h 533400"/>
              <a:gd name="connsiteX29" fmla="*/ 464633 w 487121"/>
              <a:gd name="connsiteY29" fmla="*/ 501636 h 533400"/>
              <a:gd name="connsiteX30" fmla="*/ 463681 w 487121"/>
              <a:gd name="connsiteY30" fmla="*/ 471156 h 533400"/>
              <a:gd name="connsiteX31" fmla="*/ 463681 w 487121"/>
              <a:gd name="connsiteY31" fmla="*/ 471156 h 533400"/>
              <a:gd name="connsiteX32" fmla="*/ 435106 w 487121"/>
              <a:gd name="connsiteY32" fmla="*/ 407339 h 533400"/>
              <a:gd name="connsiteX33" fmla="*/ 434153 w 487121"/>
              <a:gd name="connsiteY33" fmla="*/ 407339 h 533400"/>
              <a:gd name="connsiteX34" fmla="*/ 252226 w 487121"/>
              <a:gd name="connsiteY34" fmla="*/ 415911 h 533400"/>
              <a:gd name="connsiteX35" fmla="*/ 319853 w 487121"/>
              <a:gd name="connsiteY35" fmla="*/ 19671 h 533400"/>
              <a:gd name="connsiteX36" fmla="*/ 167453 w 487121"/>
              <a:gd name="connsiteY36" fmla="*/ 19671 h 533400"/>
              <a:gd name="connsiteX37" fmla="*/ 167453 w 487121"/>
              <a:gd name="connsiteY37" fmla="*/ 135876 h 533400"/>
              <a:gd name="connsiteX38" fmla="*/ 164596 w 487121"/>
              <a:gd name="connsiteY38" fmla="*/ 153021 h 533400"/>
              <a:gd name="connsiteX39" fmla="*/ 164596 w 487121"/>
              <a:gd name="connsiteY39" fmla="*/ 153021 h 533400"/>
              <a:gd name="connsiteX40" fmla="*/ 163643 w 487121"/>
              <a:gd name="connsiteY40" fmla="*/ 155879 h 533400"/>
              <a:gd name="connsiteX41" fmla="*/ 57916 w 487121"/>
              <a:gd name="connsiteY41" fmla="*/ 393051 h 533400"/>
              <a:gd name="connsiteX42" fmla="*/ 235081 w 487121"/>
              <a:gd name="connsiteY42" fmla="*/ 405434 h 533400"/>
              <a:gd name="connsiteX43" fmla="*/ 237938 w 487121"/>
              <a:gd name="connsiteY43" fmla="*/ 403529 h 533400"/>
              <a:gd name="connsiteX44" fmla="*/ 424628 w 487121"/>
              <a:gd name="connsiteY44" fmla="*/ 383526 h 533400"/>
              <a:gd name="connsiteX45" fmla="*/ 323663 w 487121"/>
              <a:gd name="connsiteY45" fmla="*/ 155879 h 533400"/>
              <a:gd name="connsiteX46" fmla="*/ 319853 w 487121"/>
              <a:gd name="connsiteY46" fmla="*/ 136829 h 533400"/>
              <a:gd name="connsiteX47" fmla="*/ 319853 w 487121"/>
              <a:gd name="connsiteY47" fmla="*/ 136829 h 533400"/>
              <a:gd name="connsiteX48" fmla="*/ 319853 w 487121"/>
              <a:gd name="connsiteY48" fmla="*/ 19671 h 533400"/>
              <a:gd name="connsiteX49" fmla="*/ 305566 w 487121"/>
              <a:gd name="connsiteY49" fmla="*/ 248271 h 533400"/>
              <a:gd name="connsiteX50" fmla="*/ 348428 w 487121"/>
              <a:gd name="connsiteY50" fmla="*/ 291134 h 533400"/>
              <a:gd name="connsiteX51" fmla="*/ 305566 w 487121"/>
              <a:gd name="connsiteY51" fmla="*/ 333996 h 533400"/>
              <a:gd name="connsiteX52" fmla="*/ 262703 w 487121"/>
              <a:gd name="connsiteY52" fmla="*/ 291134 h 533400"/>
              <a:gd name="connsiteX53" fmla="*/ 305566 w 487121"/>
              <a:gd name="connsiteY53" fmla="*/ 248271 h 533400"/>
              <a:gd name="connsiteX54" fmla="*/ 305566 w 487121"/>
              <a:gd name="connsiteY54" fmla="*/ 267321 h 533400"/>
              <a:gd name="connsiteX55" fmla="*/ 281753 w 487121"/>
              <a:gd name="connsiteY55" fmla="*/ 291134 h 533400"/>
              <a:gd name="connsiteX56" fmla="*/ 305566 w 487121"/>
              <a:gd name="connsiteY56" fmla="*/ 314946 h 533400"/>
              <a:gd name="connsiteX57" fmla="*/ 329378 w 487121"/>
              <a:gd name="connsiteY57" fmla="*/ 291134 h 533400"/>
              <a:gd name="connsiteX58" fmla="*/ 305566 w 487121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7121" h="533400">
                <a:moveTo>
                  <a:pt x="367478" y="621"/>
                </a:moveTo>
                <a:lnTo>
                  <a:pt x="367478" y="19671"/>
                </a:lnTo>
                <a:lnTo>
                  <a:pt x="338903" y="19671"/>
                </a:lnTo>
                <a:lnTo>
                  <a:pt x="338903" y="135876"/>
                </a:lnTo>
                <a:cubicBezTo>
                  <a:pt x="338903" y="138734"/>
                  <a:pt x="339856" y="142544"/>
                  <a:pt x="340808" y="145401"/>
                </a:cubicBezTo>
                <a:lnTo>
                  <a:pt x="341761" y="147306"/>
                </a:lnTo>
                <a:lnTo>
                  <a:pt x="482731" y="464489"/>
                </a:lnTo>
                <a:cubicBezTo>
                  <a:pt x="489398" y="478776"/>
                  <a:pt x="489398" y="494969"/>
                  <a:pt x="483683" y="509256"/>
                </a:cubicBezTo>
                <a:cubicBezTo>
                  <a:pt x="477968" y="524496"/>
                  <a:pt x="463681" y="534021"/>
                  <a:pt x="447488" y="534021"/>
                </a:cubicBezTo>
                <a:lnTo>
                  <a:pt x="447488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7478" y="621"/>
                </a:lnTo>
                <a:close/>
                <a:moveTo>
                  <a:pt x="252226" y="415911"/>
                </a:moveTo>
                <a:lnTo>
                  <a:pt x="249368" y="417816"/>
                </a:lnTo>
                <a:cubicBezTo>
                  <a:pt x="194123" y="456869"/>
                  <a:pt x="118876" y="453059"/>
                  <a:pt x="50296" y="409244"/>
                </a:cubicBezTo>
                <a:lnTo>
                  <a:pt x="22673" y="471156"/>
                </a:lnTo>
                <a:cubicBezTo>
                  <a:pt x="18863" y="480681"/>
                  <a:pt x="17911" y="491159"/>
                  <a:pt x="21721" y="501636"/>
                </a:cubicBezTo>
                <a:cubicBezTo>
                  <a:pt x="24578" y="509256"/>
                  <a:pt x="32198" y="514019"/>
                  <a:pt x="39818" y="514019"/>
                </a:cubicBezTo>
                <a:lnTo>
                  <a:pt x="39818" y="514019"/>
                </a:lnTo>
                <a:lnTo>
                  <a:pt x="446536" y="514019"/>
                </a:lnTo>
                <a:cubicBezTo>
                  <a:pt x="455108" y="514019"/>
                  <a:pt x="461776" y="509256"/>
                  <a:pt x="464633" y="501636"/>
                </a:cubicBezTo>
                <a:cubicBezTo>
                  <a:pt x="468443" y="492111"/>
                  <a:pt x="468443" y="480681"/>
                  <a:pt x="463681" y="471156"/>
                </a:cubicBezTo>
                <a:lnTo>
                  <a:pt x="463681" y="471156"/>
                </a:lnTo>
                <a:lnTo>
                  <a:pt x="435106" y="407339"/>
                </a:lnTo>
                <a:lnTo>
                  <a:pt x="434153" y="407339"/>
                </a:lnTo>
                <a:cubicBezTo>
                  <a:pt x="374146" y="378764"/>
                  <a:pt x="301756" y="382574"/>
                  <a:pt x="252226" y="415911"/>
                </a:cubicBezTo>
                <a:close/>
                <a:moveTo>
                  <a:pt x="319853" y="19671"/>
                </a:moveTo>
                <a:lnTo>
                  <a:pt x="167453" y="19671"/>
                </a:lnTo>
                <a:lnTo>
                  <a:pt x="167453" y="135876"/>
                </a:lnTo>
                <a:cubicBezTo>
                  <a:pt x="167453" y="141591"/>
                  <a:pt x="166501" y="147306"/>
                  <a:pt x="164596" y="153021"/>
                </a:cubicBezTo>
                <a:lnTo>
                  <a:pt x="164596" y="153021"/>
                </a:lnTo>
                <a:lnTo>
                  <a:pt x="163643" y="155879"/>
                </a:lnTo>
                <a:lnTo>
                  <a:pt x="57916" y="393051"/>
                </a:lnTo>
                <a:cubicBezTo>
                  <a:pt x="119828" y="433056"/>
                  <a:pt x="186503" y="437819"/>
                  <a:pt x="235081" y="405434"/>
                </a:cubicBezTo>
                <a:lnTo>
                  <a:pt x="237938" y="403529"/>
                </a:lnTo>
                <a:cubicBezTo>
                  <a:pt x="289373" y="367334"/>
                  <a:pt x="360811" y="360666"/>
                  <a:pt x="424628" y="383526"/>
                </a:cubicBezTo>
                <a:lnTo>
                  <a:pt x="323663" y="155879"/>
                </a:lnTo>
                <a:cubicBezTo>
                  <a:pt x="320806" y="150164"/>
                  <a:pt x="319853" y="143496"/>
                  <a:pt x="319853" y="136829"/>
                </a:cubicBezTo>
                <a:lnTo>
                  <a:pt x="319853" y="136829"/>
                </a:lnTo>
                <a:lnTo>
                  <a:pt x="319853" y="19671"/>
                </a:lnTo>
                <a:close/>
                <a:moveTo>
                  <a:pt x="305566" y="248271"/>
                </a:moveTo>
                <a:cubicBezTo>
                  <a:pt x="329378" y="248271"/>
                  <a:pt x="348428" y="267321"/>
                  <a:pt x="348428" y="291134"/>
                </a:cubicBezTo>
                <a:cubicBezTo>
                  <a:pt x="348428" y="314946"/>
                  <a:pt x="329378" y="333996"/>
                  <a:pt x="305566" y="333996"/>
                </a:cubicBezTo>
                <a:cubicBezTo>
                  <a:pt x="281753" y="333996"/>
                  <a:pt x="262703" y="314946"/>
                  <a:pt x="262703" y="291134"/>
                </a:cubicBezTo>
                <a:cubicBezTo>
                  <a:pt x="262703" y="267321"/>
                  <a:pt x="281753" y="248271"/>
                  <a:pt x="305566" y="248271"/>
                </a:cubicBezTo>
                <a:close/>
                <a:moveTo>
                  <a:pt x="305566" y="267321"/>
                </a:moveTo>
                <a:cubicBezTo>
                  <a:pt x="292231" y="267321"/>
                  <a:pt x="281753" y="277799"/>
                  <a:pt x="281753" y="291134"/>
                </a:cubicBezTo>
                <a:cubicBezTo>
                  <a:pt x="281753" y="304469"/>
                  <a:pt x="292231" y="314946"/>
                  <a:pt x="305566" y="314946"/>
                </a:cubicBezTo>
                <a:cubicBezTo>
                  <a:pt x="318901" y="314946"/>
                  <a:pt x="329378" y="304469"/>
                  <a:pt x="329378" y="291134"/>
                </a:cubicBezTo>
                <a:cubicBezTo>
                  <a:pt x="329378" y="277799"/>
                  <a:pt x="318901" y="267321"/>
                  <a:pt x="305566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ï$ḷïḋe">
            <a:extLst>
              <a:ext uri="{FF2B5EF4-FFF2-40B4-BE49-F238E27FC236}">
                <a16:creationId xmlns:a16="http://schemas.microsoft.com/office/drawing/2014/main" id="{A0F251F0-33BC-5386-7509-507690F5073C}"/>
              </a:ext>
            </a:extLst>
          </p:cNvPr>
          <p:cNvSpPr/>
          <p:nvPr/>
        </p:nvSpPr>
        <p:spPr>
          <a:xfrm>
            <a:off x="3899123" y="5039384"/>
            <a:ext cx="319030" cy="319030"/>
          </a:xfrm>
          <a:custGeom>
            <a:avLst/>
            <a:gdLst>
              <a:gd name="connsiteX0" fmla="*/ 343764 w 533400"/>
              <a:gd name="connsiteY0" fmla="*/ 621 h 533400"/>
              <a:gd name="connsiteX1" fmla="*/ 381864 w 533400"/>
              <a:gd name="connsiteY1" fmla="*/ 38721 h 533400"/>
              <a:gd name="connsiteX2" fmla="*/ 381864 w 533400"/>
              <a:gd name="connsiteY2" fmla="*/ 38721 h 533400"/>
              <a:gd name="connsiteX3" fmla="*/ 381864 w 533400"/>
              <a:gd name="connsiteY3" fmla="*/ 114921 h 533400"/>
              <a:gd name="connsiteX4" fmla="*/ 496164 w 533400"/>
              <a:gd name="connsiteY4" fmla="*/ 114921 h 533400"/>
              <a:gd name="connsiteX5" fmla="*/ 534264 w 533400"/>
              <a:gd name="connsiteY5" fmla="*/ 151116 h 533400"/>
              <a:gd name="connsiteX6" fmla="*/ 534264 w 533400"/>
              <a:gd name="connsiteY6" fmla="*/ 153021 h 533400"/>
              <a:gd name="connsiteX7" fmla="*/ 534264 w 533400"/>
              <a:gd name="connsiteY7" fmla="*/ 381621 h 533400"/>
              <a:gd name="connsiteX8" fmla="*/ 498069 w 533400"/>
              <a:gd name="connsiteY8" fmla="*/ 419721 h 533400"/>
              <a:gd name="connsiteX9" fmla="*/ 496164 w 533400"/>
              <a:gd name="connsiteY9" fmla="*/ 419721 h 533400"/>
              <a:gd name="connsiteX10" fmla="*/ 381864 w 533400"/>
              <a:gd name="connsiteY10" fmla="*/ 419721 h 533400"/>
              <a:gd name="connsiteX11" fmla="*/ 381864 w 533400"/>
              <a:gd name="connsiteY11" fmla="*/ 495921 h 533400"/>
              <a:gd name="connsiteX12" fmla="*/ 345669 w 533400"/>
              <a:gd name="connsiteY12" fmla="*/ 534021 h 533400"/>
              <a:gd name="connsiteX13" fmla="*/ 343764 w 533400"/>
              <a:gd name="connsiteY13" fmla="*/ 534021 h 533400"/>
              <a:gd name="connsiteX14" fmla="*/ 191364 w 533400"/>
              <a:gd name="connsiteY14" fmla="*/ 534021 h 533400"/>
              <a:gd name="connsiteX15" fmla="*/ 153264 w 533400"/>
              <a:gd name="connsiteY15" fmla="*/ 495921 h 533400"/>
              <a:gd name="connsiteX16" fmla="*/ 153264 w 533400"/>
              <a:gd name="connsiteY16" fmla="*/ 495921 h 533400"/>
              <a:gd name="connsiteX17" fmla="*/ 153264 w 533400"/>
              <a:gd name="connsiteY17" fmla="*/ 419721 h 533400"/>
              <a:gd name="connsiteX18" fmla="*/ 38964 w 533400"/>
              <a:gd name="connsiteY18" fmla="*/ 419721 h 533400"/>
              <a:gd name="connsiteX19" fmla="*/ 864 w 533400"/>
              <a:gd name="connsiteY19" fmla="*/ 383526 h 533400"/>
              <a:gd name="connsiteX20" fmla="*/ 864 w 533400"/>
              <a:gd name="connsiteY20" fmla="*/ 381621 h 533400"/>
              <a:gd name="connsiteX21" fmla="*/ 864 w 533400"/>
              <a:gd name="connsiteY21" fmla="*/ 197789 h 533400"/>
              <a:gd name="connsiteX22" fmla="*/ 9436 w 533400"/>
              <a:gd name="connsiteY22" fmla="*/ 173976 h 533400"/>
              <a:gd name="connsiteX23" fmla="*/ 11342 w 533400"/>
              <a:gd name="connsiteY23" fmla="*/ 172071 h 533400"/>
              <a:gd name="connsiteX24" fmla="*/ 52299 w 533400"/>
              <a:gd name="connsiteY24" fmla="*/ 127304 h 533400"/>
              <a:gd name="connsiteX25" fmla="*/ 78017 w 533400"/>
              <a:gd name="connsiteY25" fmla="*/ 114921 h 533400"/>
              <a:gd name="connsiteX26" fmla="*/ 79921 w 533400"/>
              <a:gd name="connsiteY26" fmla="*/ 114921 h 533400"/>
              <a:gd name="connsiteX27" fmla="*/ 153264 w 533400"/>
              <a:gd name="connsiteY27" fmla="*/ 114921 h 533400"/>
              <a:gd name="connsiteX28" fmla="*/ 153264 w 533400"/>
              <a:gd name="connsiteY28" fmla="*/ 38721 h 533400"/>
              <a:gd name="connsiteX29" fmla="*/ 189459 w 533400"/>
              <a:gd name="connsiteY29" fmla="*/ 621 h 533400"/>
              <a:gd name="connsiteX30" fmla="*/ 191364 w 533400"/>
              <a:gd name="connsiteY30" fmla="*/ 621 h 533400"/>
              <a:gd name="connsiteX31" fmla="*/ 343764 w 533400"/>
              <a:gd name="connsiteY31" fmla="*/ 621 h 533400"/>
              <a:gd name="connsiteX32" fmla="*/ 343764 w 533400"/>
              <a:gd name="connsiteY32" fmla="*/ 286371 h 533400"/>
              <a:gd name="connsiteX33" fmla="*/ 191364 w 533400"/>
              <a:gd name="connsiteY33" fmla="*/ 286371 h 533400"/>
              <a:gd name="connsiteX34" fmla="*/ 172314 w 533400"/>
              <a:gd name="connsiteY34" fmla="*/ 305421 h 533400"/>
              <a:gd name="connsiteX35" fmla="*/ 172314 w 533400"/>
              <a:gd name="connsiteY35" fmla="*/ 305421 h 533400"/>
              <a:gd name="connsiteX36" fmla="*/ 172314 w 533400"/>
              <a:gd name="connsiteY36" fmla="*/ 495921 h 533400"/>
              <a:gd name="connsiteX37" fmla="*/ 191364 w 533400"/>
              <a:gd name="connsiteY37" fmla="*/ 514971 h 533400"/>
              <a:gd name="connsiteX38" fmla="*/ 191364 w 533400"/>
              <a:gd name="connsiteY38" fmla="*/ 514971 h 533400"/>
              <a:gd name="connsiteX39" fmla="*/ 343764 w 533400"/>
              <a:gd name="connsiteY39" fmla="*/ 514971 h 533400"/>
              <a:gd name="connsiteX40" fmla="*/ 362814 w 533400"/>
              <a:gd name="connsiteY40" fmla="*/ 495921 h 533400"/>
              <a:gd name="connsiteX41" fmla="*/ 362814 w 533400"/>
              <a:gd name="connsiteY41" fmla="*/ 495921 h 533400"/>
              <a:gd name="connsiteX42" fmla="*/ 362814 w 533400"/>
              <a:gd name="connsiteY42" fmla="*/ 305421 h 533400"/>
              <a:gd name="connsiteX43" fmla="*/ 343764 w 533400"/>
              <a:gd name="connsiteY43" fmla="*/ 286371 h 533400"/>
              <a:gd name="connsiteX44" fmla="*/ 343764 w 533400"/>
              <a:gd name="connsiteY44" fmla="*/ 286371 h 533400"/>
              <a:gd name="connsiteX45" fmla="*/ 496164 w 533400"/>
              <a:gd name="connsiteY45" fmla="*/ 133971 h 533400"/>
              <a:gd name="connsiteX46" fmla="*/ 79921 w 533400"/>
              <a:gd name="connsiteY46" fmla="*/ 133971 h 533400"/>
              <a:gd name="connsiteX47" fmla="*/ 67539 w 533400"/>
              <a:gd name="connsiteY47" fmla="*/ 138734 h 533400"/>
              <a:gd name="connsiteX48" fmla="*/ 66586 w 533400"/>
              <a:gd name="connsiteY48" fmla="*/ 139686 h 533400"/>
              <a:gd name="connsiteX49" fmla="*/ 25629 w 533400"/>
              <a:gd name="connsiteY49" fmla="*/ 184454 h 533400"/>
              <a:gd name="connsiteX50" fmla="*/ 20867 w 533400"/>
              <a:gd name="connsiteY50" fmla="*/ 195884 h 533400"/>
              <a:gd name="connsiteX51" fmla="*/ 20867 w 533400"/>
              <a:gd name="connsiteY51" fmla="*/ 197789 h 533400"/>
              <a:gd name="connsiteX52" fmla="*/ 20867 w 533400"/>
              <a:gd name="connsiteY52" fmla="*/ 381621 h 533400"/>
              <a:gd name="connsiteX53" fmla="*/ 38964 w 533400"/>
              <a:gd name="connsiteY53" fmla="*/ 400671 h 533400"/>
              <a:gd name="connsiteX54" fmla="*/ 39917 w 533400"/>
              <a:gd name="connsiteY54" fmla="*/ 400671 h 533400"/>
              <a:gd name="connsiteX55" fmla="*/ 154217 w 533400"/>
              <a:gd name="connsiteY55" fmla="*/ 400671 h 533400"/>
              <a:gd name="connsiteX56" fmla="*/ 154217 w 533400"/>
              <a:gd name="connsiteY56" fmla="*/ 305421 h 533400"/>
              <a:gd name="connsiteX57" fmla="*/ 190411 w 533400"/>
              <a:gd name="connsiteY57" fmla="*/ 267321 h 533400"/>
              <a:gd name="connsiteX58" fmla="*/ 192317 w 533400"/>
              <a:gd name="connsiteY58" fmla="*/ 267321 h 533400"/>
              <a:gd name="connsiteX59" fmla="*/ 344717 w 533400"/>
              <a:gd name="connsiteY59" fmla="*/ 267321 h 533400"/>
              <a:gd name="connsiteX60" fmla="*/ 382817 w 533400"/>
              <a:gd name="connsiteY60" fmla="*/ 305421 h 533400"/>
              <a:gd name="connsiteX61" fmla="*/ 382817 w 533400"/>
              <a:gd name="connsiteY61" fmla="*/ 305421 h 533400"/>
              <a:gd name="connsiteX62" fmla="*/ 382817 w 533400"/>
              <a:gd name="connsiteY62" fmla="*/ 400671 h 533400"/>
              <a:gd name="connsiteX63" fmla="*/ 497117 w 533400"/>
              <a:gd name="connsiteY63" fmla="*/ 400671 h 533400"/>
              <a:gd name="connsiteX64" fmla="*/ 516167 w 533400"/>
              <a:gd name="connsiteY64" fmla="*/ 382574 h 533400"/>
              <a:gd name="connsiteX65" fmla="*/ 516167 w 533400"/>
              <a:gd name="connsiteY65" fmla="*/ 381621 h 533400"/>
              <a:gd name="connsiteX66" fmla="*/ 516167 w 533400"/>
              <a:gd name="connsiteY66" fmla="*/ 153021 h 533400"/>
              <a:gd name="connsiteX67" fmla="*/ 498069 w 533400"/>
              <a:gd name="connsiteY67" fmla="*/ 133971 h 533400"/>
              <a:gd name="connsiteX68" fmla="*/ 496164 w 533400"/>
              <a:gd name="connsiteY68" fmla="*/ 133971 h 533400"/>
              <a:gd name="connsiteX69" fmla="*/ 462827 w 533400"/>
              <a:gd name="connsiteY69" fmla="*/ 172071 h 533400"/>
              <a:gd name="connsiteX70" fmla="*/ 477114 w 533400"/>
              <a:gd name="connsiteY70" fmla="*/ 186359 h 533400"/>
              <a:gd name="connsiteX71" fmla="*/ 462827 w 533400"/>
              <a:gd name="connsiteY71" fmla="*/ 200646 h 533400"/>
              <a:gd name="connsiteX72" fmla="*/ 448539 w 533400"/>
              <a:gd name="connsiteY72" fmla="*/ 186359 h 533400"/>
              <a:gd name="connsiteX73" fmla="*/ 462827 w 533400"/>
              <a:gd name="connsiteY73" fmla="*/ 172071 h 533400"/>
              <a:gd name="connsiteX74" fmla="*/ 343764 w 533400"/>
              <a:gd name="connsiteY74" fmla="*/ 19671 h 533400"/>
              <a:gd name="connsiteX75" fmla="*/ 191364 w 533400"/>
              <a:gd name="connsiteY75" fmla="*/ 19671 h 533400"/>
              <a:gd name="connsiteX76" fmla="*/ 172314 w 533400"/>
              <a:gd name="connsiteY76" fmla="*/ 38721 h 533400"/>
              <a:gd name="connsiteX77" fmla="*/ 172314 w 533400"/>
              <a:gd name="connsiteY77" fmla="*/ 38721 h 533400"/>
              <a:gd name="connsiteX78" fmla="*/ 172314 w 533400"/>
              <a:gd name="connsiteY78" fmla="*/ 114921 h 533400"/>
              <a:gd name="connsiteX79" fmla="*/ 362814 w 533400"/>
              <a:gd name="connsiteY79" fmla="*/ 114921 h 533400"/>
              <a:gd name="connsiteX80" fmla="*/ 362814 w 533400"/>
              <a:gd name="connsiteY80" fmla="*/ 38721 h 533400"/>
              <a:gd name="connsiteX81" fmla="*/ 344717 w 533400"/>
              <a:gd name="connsiteY81" fmla="*/ 19671 h 533400"/>
              <a:gd name="connsiteX82" fmla="*/ 344717 w 533400"/>
              <a:gd name="connsiteY82" fmla="*/ 19671 h 533400"/>
              <a:gd name="connsiteX83" fmla="*/ 343764 w 533400"/>
              <a:gd name="connsiteY83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33400" h="533400">
                <a:moveTo>
                  <a:pt x="343764" y="621"/>
                </a:moveTo>
                <a:cubicBezTo>
                  <a:pt x="364719" y="621"/>
                  <a:pt x="381864" y="17766"/>
                  <a:pt x="381864" y="38721"/>
                </a:cubicBezTo>
                <a:lnTo>
                  <a:pt x="381864" y="38721"/>
                </a:lnTo>
                <a:lnTo>
                  <a:pt x="381864" y="114921"/>
                </a:lnTo>
                <a:lnTo>
                  <a:pt x="496164" y="114921"/>
                </a:lnTo>
                <a:cubicBezTo>
                  <a:pt x="516167" y="114921"/>
                  <a:pt x="533311" y="131114"/>
                  <a:pt x="534264" y="151116"/>
                </a:cubicBezTo>
                <a:lnTo>
                  <a:pt x="534264" y="153021"/>
                </a:lnTo>
                <a:lnTo>
                  <a:pt x="534264" y="381621"/>
                </a:lnTo>
                <a:cubicBezTo>
                  <a:pt x="534264" y="401624"/>
                  <a:pt x="518071" y="418769"/>
                  <a:pt x="498069" y="419721"/>
                </a:cubicBezTo>
                <a:lnTo>
                  <a:pt x="496164" y="419721"/>
                </a:lnTo>
                <a:lnTo>
                  <a:pt x="381864" y="419721"/>
                </a:lnTo>
                <a:lnTo>
                  <a:pt x="381864" y="495921"/>
                </a:lnTo>
                <a:cubicBezTo>
                  <a:pt x="381864" y="515924"/>
                  <a:pt x="365671" y="533069"/>
                  <a:pt x="345669" y="534021"/>
                </a:cubicBezTo>
                <a:lnTo>
                  <a:pt x="343764" y="534021"/>
                </a:lnTo>
                <a:lnTo>
                  <a:pt x="191364" y="534021"/>
                </a:lnTo>
                <a:cubicBezTo>
                  <a:pt x="170409" y="534021"/>
                  <a:pt x="153264" y="516876"/>
                  <a:pt x="153264" y="495921"/>
                </a:cubicBezTo>
                <a:lnTo>
                  <a:pt x="153264" y="495921"/>
                </a:lnTo>
                <a:lnTo>
                  <a:pt x="153264" y="419721"/>
                </a:lnTo>
                <a:lnTo>
                  <a:pt x="38964" y="419721"/>
                </a:lnTo>
                <a:cubicBezTo>
                  <a:pt x="18961" y="419721"/>
                  <a:pt x="1817" y="403529"/>
                  <a:pt x="864" y="383526"/>
                </a:cubicBezTo>
                <a:lnTo>
                  <a:pt x="864" y="381621"/>
                </a:lnTo>
                <a:lnTo>
                  <a:pt x="864" y="197789"/>
                </a:lnTo>
                <a:cubicBezTo>
                  <a:pt x="864" y="189216"/>
                  <a:pt x="3721" y="180644"/>
                  <a:pt x="9436" y="173976"/>
                </a:cubicBezTo>
                <a:lnTo>
                  <a:pt x="11342" y="172071"/>
                </a:lnTo>
                <a:lnTo>
                  <a:pt x="52299" y="127304"/>
                </a:lnTo>
                <a:cubicBezTo>
                  <a:pt x="58967" y="119684"/>
                  <a:pt x="68492" y="115874"/>
                  <a:pt x="78017" y="114921"/>
                </a:cubicBezTo>
                <a:lnTo>
                  <a:pt x="79921" y="114921"/>
                </a:lnTo>
                <a:lnTo>
                  <a:pt x="153264" y="114921"/>
                </a:lnTo>
                <a:lnTo>
                  <a:pt x="153264" y="38721"/>
                </a:lnTo>
                <a:cubicBezTo>
                  <a:pt x="153264" y="18719"/>
                  <a:pt x="169457" y="1574"/>
                  <a:pt x="189459" y="621"/>
                </a:cubicBezTo>
                <a:lnTo>
                  <a:pt x="191364" y="621"/>
                </a:lnTo>
                <a:lnTo>
                  <a:pt x="343764" y="621"/>
                </a:lnTo>
                <a:close/>
                <a:moveTo>
                  <a:pt x="343764" y="286371"/>
                </a:moveTo>
                <a:lnTo>
                  <a:pt x="191364" y="286371"/>
                </a:lnTo>
                <a:cubicBezTo>
                  <a:pt x="180886" y="286371"/>
                  <a:pt x="172314" y="294944"/>
                  <a:pt x="172314" y="305421"/>
                </a:cubicBezTo>
                <a:lnTo>
                  <a:pt x="172314" y="305421"/>
                </a:lnTo>
                <a:lnTo>
                  <a:pt x="172314" y="495921"/>
                </a:lnTo>
                <a:cubicBezTo>
                  <a:pt x="172314" y="506399"/>
                  <a:pt x="180886" y="514971"/>
                  <a:pt x="191364" y="514971"/>
                </a:cubicBezTo>
                <a:lnTo>
                  <a:pt x="191364" y="514971"/>
                </a:lnTo>
                <a:lnTo>
                  <a:pt x="343764" y="514971"/>
                </a:lnTo>
                <a:cubicBezTo>
                  <a:pt x="354242" y="514971"/>
                  <a:pt x="362814" y="506399"/>
                  <a:pt x="362814" y="495921"/>
                </a:cubicBezTo>
                <a:lnTo>
                  <a:pt x="362814" y="495921"/>
                </a:lnTo>
                <a:lnTo>
                  <a:pt x="362814" y="305421"/>
                </a:lnTo>
                <a:cubicBezTo>
                  <a:pt x="362814" y="294944"/>
                  <a:pt x="354242" y="286371"/>
                  <a:pt x="343764" y="286371"/>
                </a:cubicBezTo>
                <a:lnTo>
                  <a:pt x="343764" y="286371"/>
                </a:lnTo>
                <a:close/>
                <a:moveTo>
                  <a:pt x="496164" y="133971"/>
                </a:moveTo>
                <a:lnTo>
                  <a:pt x="79921" y="133971"/>
                </a:lnTo>
                <a:cubicBezTo>
                  <a:pt x="75159" y="133971"/>
                  <a:pt x="70396" y="135876"/>
                  <a:pt x="67539" y="138734"/>
                </a:cubicBezTo>
                <a:lnTo>
                  <a:pt x="66586" y="139686"/>
                </a:lnTo>
                <a:lnTo>
                  <a:pt x="25629" y="184454"/>
                </a:lnTo>
                <a:cubicBezTo>
                  <a:pt x="22771" y="187311"/>
                  <a:pt x="20867" y="191121"/>
                  <a:pt x="20867" y="195884"/>
                </a:cubicBezTo>
                <a:lnTo>
                  <a:pt x="20867" y="197789"/>
                </a:lnTo>
                <a:lnTo>
                  <a:pt x="20867" y="381621"/>
                </a:lnTo>
                <a:cubicBezTo>
                  <a:pt x="20867" y="392099"/>
                  <a:pt x="28486" y="399719"/>
                  <a:pt x="38964" y="400671"/>
                </a:cubicBezTo>
                <a:lnTo>
                  <a:pt x="39917" y="400671"/>
                </a:lnTo>
                <a:lnTo>
                  <a:pt x="154217" y="400671"/>
                </a:lnTo>
                <a:lnTo>
                  <a:pt x="154217" y="305421"/>
                </a:lnTo>
                <a:cubicBezTo>
                  <a:pt x="154217" y="285419"/>
                  <a:pt x="170409" y="268274"/>
                  <a:pt x="190411" y="267321"/>
                </a:cubicBezTo>
                <a:lnTo>
                  <a:pt x="192317" y="267321"/>
                </a:lnTo>
                <a:lnTo>
                  <a:pt x="344717" y="267321"/>
                </a:lnTo>
                <a:cubicBezTo>
                  <a:pt x="365671" y="267321"/>
                  <a:pt x="382817" y="284466"/>
                  <a:pt x="382817" y="305421"/>
                </a:cubicBezTo>
                <a:lnTo>
                  <a:pt x="382817" y="305421"/>
                </a:lnTo>
                <a:lnTo>
                  <a:pt x="382817" y="400671"/>
                </a:lnTo>
                <a:lnTo>
                  <a:pt x="497117" y="400671"/>
                </a:lnTo>
                <a:cubicBezTo>
                  <a:pt x="507594" y="400671"/>
                  <a:pt x="515214" y="393051"/>
                  <a:pt x="516167" y="382574"/>
                </a:cubicBezTo>
                <a:lnTo>
                  <a:pt x="516167" y="381621"/>
                </a:lnTo>
                <a:lnTo>
                  <a:pt x="516167" y="153021"/>
                </a:lnTo>
                <a:cubicBezTo>
                  <a:pt x="516167" y="142544"/>
                  <a:pt x="508546" y="134924"/>
                  <a:pt x="498069" y="133971"/>
                </a:cubicBezTo>
                <a:lnTo>
                  <a:pt x="496164" y="133971"/>
                </a:lnTo>
                <a:close/>
                <a:moveTo>
                  <a:pt x="462827" y="172071"/>
                </a:moveTo>
                <a:cubicBezTo>
                  <a:pt x="470446" y="172071"/>
                  <a:pt x="477114" y="178739"/>
                  <a:pt x="477114" y="186359"/>
                </a:cubicBezTo>
                <a:cubicBezTo>
                  <a:pt x="477114" y="193979"/>
                  <a:pt x="470446" y="200646"/>
                  <a:pt x="462827" y="200646"/>
                </a:cubicBezTo>
                <a:cubicBezTo>
                  <a:pt x="455207" y="200646"/>
                  <a:pt x="448539" y="193979"/>
                  <a:pt x="448539" y="186359"/>
                </a:cubicBezTo>
                <a:cubicBezTo>
                  <a:pt x="448539" y="178739"/>
                  <a:pt x="455207" y="172071"/>
                  <a:pt x="462827" y="172071"/>
                </a:cubicBezTo>
                <a:close/>
                <a:moveTo>
                  <a:pt x="343764" y="19671"/>
                </a:moveTo>
                <a:lnTo>
                  <a:pt x="191364" y="19671"/>
                </a:lnTo>
                <a:cubicBezTo>
                  <a:pt x="180886" y="19671"/>
                  <a:pt x="172314" y="28244"/>
                  <a:pt x="172314" y="38721"/>
                </a:cubicBezTo>
                <a:lnTo>
                  <a:pt x="172314" y="38721"/>
                </a:lnTo>
                <a:lnTo>
                  <a:pt x="172314" y="114921"/>
                </a:lnTo>
                <a:lnTo>
                  <a:pt x="362814" y="114921"/>
                </a:lnTo>
                <a:lnTo>
                  <a:pt x="362814" y="38721"/>
                </a:lnTo>
                <a:cubicBezTo>
                  <a:pt x="362814" y="28244"/>
                  <a:pt x="355194" y="20624"/>
                  <a:pt x="344717" y="19671"/>
                </a:cubicBezTo>
                <a:lnTo>
                  <a:pt x="344717" y="19671"/>
                </a:lnTo>
                <a:lnTo>
                  <a:pt x="343764" y="1967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îŝḻídé">
            <a:extLst>
              <a:ext uri="{FF2B5EF4-FFF2-40B4-BE49-F238E27FC236}">
                <a16:creationId xmlns:a16="http://schemas.microsoft.com/office/drawing/2014/main" id="{A36E48D2-A576-1989-C1BF-F96B6A0EBDF8}"/>
              </a:ext>
            </a:extLst>
          </p:cNvPr>
          <p:cNvSpPr/>
          <p:nvPr/>
        </p:nvSpPr>
        <p:spPr>
          <a:xfrm>
            <a:off x="8378982" y="3674825"/>
            <a:ext cx="319030" cy="262061"/>
          </a:xfrm>
          <a:custGeom>
            <a:avLst/>
            <a:gdLst>
              <a:gd name="connsiteX0" fmla="*/ 496292 w 533400"/>
              <a:gd name="connsiteY0" fmla="*/ 621 h 438150"/>
              <a:gd name="connsiteX1" fmla="*/ 534392 w 533400"/>
              <a:gd name="connsiteY1" fmla="*/ 38721 h 438150"/>
              <a:gd name="connsiteX2" fmla="*/ 534392 w 533400"/>
              <a:gd name="connsiteY2" fmla="*/ 38721 h 438150"/>
              <a:gd name="connsiteX3" fmla="*/ 534392 w 533400"/>
              <a:gd name="connsiteY3" fmla="*/ 333996 h 438150"/>
              <a:gd name="connsiteX4" fmla="*/ 496292 w 533400"/>
              <a:gd name="connsiteY4" fmla="*/ 372096 h 438150"/>
              <a:gd name="connsiteX5" fmla="*/ 496292 w 533400"/>
              <a:gd name="connsiteY5" fmla="*/ 372096 h 438150"/>
              <a:gd name="connsiteX6" fmla="*/ 204827 w 533400"/>
              <a:gd name="connsiteY6" fmla="*/ 372096 h 438150"/>
              <a:gd name="connsiteX7" fmla="*/ 115292 w 533400"/>
              <a:gd name="connsiteY7" fmla="*/ 438771 h 438150"/>
              <a:gd name="connsiteX8" fmla="*/ 115292 w 533400"/>
              <a:gd name="connsiteY8" fmla="*/ 372096 h 438150"/>
              <a:gd name="connsiteX9" fmla="*/ 39092 w 533400"/>
              <a:gd name="connsiteY9" fmla="*/ 372096 h 438150"/>
              <a:gd name="connsiteX10" fmla="*/ 992 w 533400"/>
              <a:gd name="connsiteY10" fmla="*/ 335901 h 438150"/>
              <a:gd name="connsiteX11" fmla="*/ 992 w 533400"/>
              <a:gd name="connsiteY11" fmla="*/ 335901 h 438150"/>
              <a:gd name="connsiteX12" fmla="*/ 992 w 533400"/>
              <a:gd name="connsiteY12" fmla="*/ 333996 h 438150"/>
              <a:gd name="connsiteX13" fmla="*/ 992 w 533400"/>
              <a:gd name="connsiteY13" fmla="*/ 38721 h 438150"/>
              <a:gd name="connsiteX14" fmla="*/ 39092 w 533400"/>
              <a:gd name="connsiteY14" fmla="*/ 621 h 438150"/>
              <a:gd name="connsiteX15" fmla="*/ 39092 w 533400"/>
              <a:gd name="connsiteY15" fmla="*/ 621 h 438150"/>
              <a:gd name="connsiteX16" fmla="*/ 496292 w 533400"/>
              <a:gd name="connsiteY16" fmla="*/ 621 h 438150"/>
              <a:gd name="connsiteX17" fmla="*/ 496292 w 533400"/>
              <a:gd name="connsiteY17" fmla="*/ 19671 h 438150"/>
              <a:gd name="connsiteX18" fmla="*/ 39092 w 533400"/>
              <a:gd name="connsiteY18" fmla="*/ 19671 h 438150"/>
              <a:gd name="connsiteX19" fmla="*/ 20042 w 533400"/>
              <a:gd name="connsiteY19" fmla="*/ 38721 h 438150"/>
              <a:gd name="connsiteX20" fmla="*/ 20042 w 533400"/>
              <a:gd name="connsiteY20" fmla="*/ 38721 h 438150"/>
              <a:gd name="connsiteX21" fmla="*/ 20042 w 533400"/>
              <a:gd name="connsiteY21" fmla="*/ 333996 h 438150"/>
              <a:gd name="connsiteX22" fmla="*/ 39092 w 533400"/>
              <a:gd name="connsiteY22" fmla="*/ 353046 h 438150"/>
              <a:gd name="connsiteX23" fmla="*/ 39092 w 533400"/>
              <a:gd name="connsiteY23" fmla="*/ 353046 h 438150"/>
              <a:gd name="connsiteX24" fmla="*/ 134342 w 533400"/>
              <a:gd name="connsiteY24" fmla="*/ 353046 h 438150"/>
              <a:gd name="connsiteX25" fmla="*/ 134342 w 533400"/>
              <a:gd name="connsiteY25" fmla="*/ 400671 h 438150"/>
              <a:gd name="connsiteX26" fmla="*/ 198160 w 533400"/>
              <a:gd name="connsiteY26" fmla="*/ 353046 h 438150"/>
              <a:gd name="connsiteX27" fmla="*/ 496292 w 533400"/>
              <a:gd name="connsiteY27" fmla="*/ 353046 h 438150"/>
              <a:gd name="connsiteX28" fmla="*/ 515342 w 533400"/>
              <a:gd name="connsiteY28" fmla="*/ 333996 h 438150"/>
              <a:gd name="connsiteX29" fmla="*/ 515342 w 533400"/>
              <a:gd name="connsiteY29" fmla="*/ 333996 h 438150"/>
              <a:gd name="connsiteX30" fmla="*/ 515342 w 533400"/>
              <a:gd name="connsiteY30" fmla="*/ 38721 h 438150"/>
              <a:gd name="connsiteX31" fmla="*/ 496292 w 533400"/>
              <a:gd name="connsiteY31" fmla="*/ 19671 h 438150"/>
              <a:gd name="connsiteX32" fmla="*/ 496292 w 533400"/>
              <a:gd name="connsiteY32" fmla="*/ 19671 h 438150"/>
              <a:gd name="connsiteX33" fmla="*/ 134342 w 533400"/>
              <a:gd name="connsiteY33" fmla="*/ 143496 h 438150"/>
              <a:gd name="connsiteX34" fmla="*/ 177205 w 533400"/>
              <a:gd name="connsiteY34" fmla="*/ 186359 h 438150"/>
              <a:gd name="connsiteX35" fmla="*/ 134342 w 533400"/>
              <a:gd name="connsiteY35" fmla="*/ 229221 h 438150"/>
              <a:gd name="connsiteX36" fmla="*/ 91480 w 533400"/>
              <a:gd name="connsiteY36" fmla="*/ 186359 h 438150"/>
              <a:gd name="connsiteX37" fmla="*/ 134342 w 533400"/>
              <a:gd name="connsiteY37" fmla="*/ 143496 h 438150"/>
              <a:gd name="connsiteX38" fmla="*/ 267692 w 533400"/>
              <a:gd name="connsiteY38" fmla="*/ 143496 h 438150"/>
              <a:gd name="connsiteX39" fmla="*/ 310555 w 533400"/>
              <a:gd name="connsiteY39" fmla="*/ 186359 h 438150"/>
              <a:gd name="connsiteX40" fmla="*/ 267692 w 533400"/>
              <a:gd name="connsiteY40" fmla="*/ 229221 h 438150"/>
              <a:gd name="connsiteX41" fmla="*/ 224830 w 533400"/>
              <a:gd name="connsiteY41" fmla="*/ 186359 h 438150"/>
              <a:gd name="connsiteX42" fmla="*/ 267692 w 533400"/>
              <a:gd name="connsiteY42" fmla="*/ 143496 h 438150"/>
              <a:gd name="connsiteX43" fmla="*/ 401042 w 533400"/>
              <a:gd name="connsiteY43" fmla="*/ 143496 h 438150"/>
              <a:gd name="connsiteX44" fmla="*/ 443905 w 533400"/>
              <a:gd name="connsiteY44" fmla="*/ 186359 h 438150"/>
              <a:gd name="connsiteX45" fmla="*/ 401042 w 533400"/>
              <a:gd name="connsiteY45" fmla="*/ 229221 h 438150"/>
              <a:gd name="connsiteX46" fmla="*/ 358180 w 533400"/>
              <a:gd name="connsiteY46" fmla="*/ 186359 h 438150"/>
              <a:gd name="connsiteX47" fmla="*/ 401042 w 533400"/>
              <a:gd name="connsiteY47" fmla="*/ 143496 h 438150"/>
              <a:gd name="connsiteX48" fmla="*/ 134342 w 533400"/>
              <a:gd name="connsiteY48" fmla="*/ 162546 h 438150"/>
              <a:gd name="connsiteX49" fmla="*/ 110530 w 533400"/>
              <a:gd name="connsiteY49" fmla="*/ 186359 h 438150"/>
              <a:gd name="connsiteX50" fmla="*/ 134342 w 533400"/>
              <a:gd name="connsiteY50" fmla="*/ 210171 h 438150"/>
              <a:gd name="connsiteX51" fmla="*/ 158155 w 533400"/>
              <a:gd name="connsiteY51" fmla="*/ 186359 h 438150"/>
              <a:gd name="connsiteX52" fmla="*/ 134342 w 533400"/>
              <a:gd name="connsiteY52" fmla="*/ 162546 h 438150"/>
              <a:gd name="connsiteX53" fmla="*/ 267692 w 533400"/>
              <a:gd name="connsiteY53" fmla="*/ 162546 h 438150"/>
              <a:gd name="connsiteX54" fmla="*/ 243880 w 533400"/>
              <a:gd name="connsiteY54" fmla="*/ 186359 h 438150"/>
              <a:gd name="connsiteX55" fmla="*/ 267692 w 533400"/>
              <a:gd name="connsiteY55" fmla="*/ 210171 h 438150"/>
              <a:gd name="connsiteX56" fmla="*/ 291505 w 533400"/>
              <a:gd name="connsiteY56" fmla="*/ 186359 h 438150"/>
              <a:gd name="connsiteX57" fmla="*/ 267692 w 533400"/>
              <a:gd name="connsiteY57" fmla="*/ 162546 h 438150"/>
              <a:gd name="connsiteX58" fmla="*/ 401042 w 533400"/>
              <a:gd name="connsiteY58" fmla="*/ 162546 h 438150"/>
              <a:gd name="connsiteX59" fmla="*/ 377230 w 533400"/>
              <a:gd name="connsiteY59" fmla="*/ 186359 h 438150"/>
              <a:gd name="connsiteX60" fmla="*/ 401042 w 533400"/>
              <a:gd name="connsiteY60" fmla="*/ 210171 h 438150"/>
              <a:gd name="connsiteX61" fmla="*/ 424855 w 533400"/>
              <a:gd name="connsiteY61" fmla="*/ 186359 h 438150"/>
              <a:gd name="connsiteX62" fmla="*/ 401042 w 533400"/>
              <a:gd name="connsiteY62" fmla="*/ 162546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33400" h="438150">
                <a:moveTo>
                  <a:pt x="496292" y="621"/>
                </a:moveTo>
                <a:cubicBezTo>
                  <a:pt x="517247" y="621"/>
                  <a:pt x="534392" y="17766"/>
                  <a:pt x="534392" y="38721"/>
                </a:cubicBezTo>
                <a:lnTo>
                  <a:pt x="534392" y="38721"/>
                </a:lnTo>
                <a:lnTo>
                  <a:pt x="534392" y="333996"/>
                </a:lnTo>
                <a:cubicBezTo>
                  <a:pt x="534392" y="354951"/>
                  <a:pt x="517247" y="372096"/>
                  <a:pt x="496292" y="372096"/>
                </a:cubicBezTo>
                <a:lnTo>
                  <a:pt x="496292" y="372096"/>
                </a:lnTo>
                <a:lnTo>
                  <a:pt x="204827" y="372096"/>
                </a:lnTo>
                <a:lnTo>
                  <a:pt x="115292" y="438771"/>
                </a:lnTo>
                <a:lnTo>
                  <a:pt x="115292" y="372096"/>
                </a:lnTo>
                <a:lnTo>
                  <a:pt x="39092" y="372096"/>
                </a:lnTo>
                <a:cubicBezTo>
                  <a:pt x="19089" y="372096"/>
                  <a:pt x="1945" y="355904"/>
                  <a:pt x="992" y="335901"/>
                </a:cubicBezTo>
                <a:lnTo>
                  <a:pt x="992" y="335901"/>
                </a:lnTo>
                <a:lnTo>
                  <a:pt x="992" y="333996"/>
                </a:lnTo>
                <a:lnTo>
                  <a:pt x="992" y="38721"/>
                </a:lnTo>
                <a:cubicBezTo>
                  <a:pt x="992" y="17766"/>
                  <a:pt x="18137" y="621"/>
                  <a:pt x="39092" y="621"/>
                </a:cubicBezTo>
                <a:lnTo>
                  <a:pt x="39092" y="621"/>
                </a:lnTo>
                <a:lnTo>
                  <a:pt x="496292" y="621"/>
                </a:lnTo>
                <a:close/>
                <a:moveTo>
                  <a:pt x="496292" y="19671"/>
                </a:moveTo>
                <a:lnTo>
                  <a:pt x="39092" y="19671"/>
                </a:lnTo>
                <a:cubicBezTo>
                  <a:pt x="28614" y="19671"/>
                  <a:pt x="20042" y="28244"/>
                  <a:pt x="20042" y="38721"/>
                </a:cubicBezTo>
                <a:lnTo>
                  <a:pt x="20042" y="38721"/>
                </a:lnTo>
                <a:lnTo>
                  <a:pt x="20042" y="333996"/>
                </a:lnTo>
                <a:cubicBezTo>
                  <a:pt x="20042" y="344474"/>
                  <a:pt x="28614" y="353046"/>
                  <a:pt x="39092" y="353046"/>
                </a:cubicBezTo>
                <a:lnTo>
                  <a:pt x="39092" y="353046"/>
                </a:lnTo>
                <a:lnTo>
                  <a:pt x="134342" y="353046"/>
                </a:lnTo>
                <a:lnTo>
                  <a:pt x="134342" y="400671"/>
                </a:lnTo>
                <a:lnTo>
                  <a:pt x="198160" y="353046"/>
                </a:lnTo>
                <a:lnTo>
                  <a:pt x="496292" y="353046"/>
                </a:lnTo>
                <a:cubicBezTo>
                  <a:pt x="506770" y="353046"/>
                  <a:pt x="515342" y="344474"/>
                  <a:pt x="515342" y="333996"/>
                </a:cubicBezTo>
                <a:lnTo>
                  <a:pt x="515342" y="333996"/>
                </a:lnTo>
                <a:lnTo>
                  <a:pt x="515342" y="38721"/>
                </a:lnTo>
                <a:cubicBezTo>
                  <a:pt x="515342" y="28244"/>
                  <a:pt x="506770" y="19671"/>
                  <a:pt x="496292" y="19671"/>
                </a:cubicBezTo>
                <a:lnTo>
                  <a:pt x="496292" y="19671"/>
                </a:lnTo>
                <a:close/>
                <a:moveTo>
                  <a:pt x="134342" y="143496"/>
                </a:moveTo>
                <a:cubicBezTo>
                  <a:pt x="158155" y="143496"/>
                  <a:pt x="177205" y="162546"/>
                  <a:pt x="177205" y="186359"/>
                </a:cubicBezTo>
                <a:cubicBezTo>
                  <a:pt x="177205" y="210171"/>
                  <a:pt x="158155" y="229221"/>
                  <a:pt x="134342" y="229221"/>
                </a:cubicBezTo>
                <a:cubicBezTo>
                  <a:pt x="110530" y="229221"/>
                  <a:pt x="91480" y="210171"/>
                  <a:pt x="91480" y="186359"/>
                </a:cubicBezTo>
                <a:cubicBezTo>
                  <a:pt x="91480" y="162546"/>
                  <a:pt x="110530" y="143496"/>
                  <a:pt x="134342" y="143496"/>
                </a:cubicBezTo>
                <a:close/>
                <a:moveTo>
                  <a:pt x="267692" y="143496"/>
                </a:moveTo>
                <a:cubicBezTo>
                  <a:pt x="291505" y="143496"/>
                  <a:pt x="310555" y="162546"/>
                  <a:pt x="310555" y="186359"/>
                </a:cubicBezTo>
                <a:cubicBezTo>
                  <a:pt x="310555" y="210171"/>
                  <a:pt x="291505" y="229221"/>
                  <a:pt x="267692" y="229221"/>
                </a:cubicBezTo>
                <a:cubicBezTo>
                  <a:pt x="243880" y="229221"/>
                  <a:pt x="224830" y="210171"/>
                  <a:pt x="224830" y="186359"/>
                </a:cubicBezTo>
                <a:cubicBezTo>
                  <a:pt x="224830" y="162546"/>
                  <a:pt x="243880" y="143496"/>
                  <a:pt x="267692" y="143496"/>
                </a:cubicBezTo>
                <a:close/>
                <a:moveTo>
                  <a:pt x="401042" y="143496"/>
                </a:moveTo>
                <a:cubicBezTo>
                  <a:pt x="424855" y="143496"/>
                  <a:pt x="443905" y="162546"/>
                  <a:pt x="443905" y="186359"/>
                </a:cubicBezTo>
                <a:cubicBezTo>
                  <a:pt x="443905" y="210171"/>
                  <a:pt x="424855" y="229221"/>
                  <a:pt x="401042" y="229221"/>
                </a:cubicBezTo>
                <a:cubicBezTo>
                  <a:pt x="377230" y="229221"/>
                  <a:pt x="358180" y="210171"/>
                  <a:pt x="358180" y="186359"/>
                </a:cubicBezTo>
                <a:cubicBezTo>
                  <a:pt x="358180" y="162546"/>
                  <a:pt x="377230" y="143496"/>
                  <a:pt x="401042" y="143496"/>
                </a:cubicBezTo>
                <a:close/>
                <a:moveTo>
                  <a:pt x="134342" y="162546"/>
                </a:moveTo>
                <a:cubicBezTo>
                  <a:pt x="121007" y="162546"/>
                  <a:pt x="110530" y="173024"/>
                  <a:pt x="110530" y="186359"/>
                </a:cubicBezTo>
                <a:cubicBezTo>
                  <a:pt x="110530" y="199694"/>
                  <a:pt x="121007" y="210171"/>
                  <a:pt x="134342" y="210171"/>
                </a:cubicBezTo>
                <a:cubicBezTo>
                  <a:pt x="147677" y="210171"/>
                  <a:pt x="158155" y="199694"/>
                  <a:pt x="158155" y="186359"/>
                </a:cubicBezTo>
                <a:cubicBezTo>
                  <a:pt x="158155" y="173024"/>
                  <a:pt x="147677" y="162546"/>
                  <a:pt x="134342" y="162546"/>
                </a:cubicBezTo>
                <a:close/>
                <a:moveTo>
                  <a:pt x="267692" y="162546"/>
                </a:moveTo>
                <a:cubicBezTo>
                  <a:pt x="254357" y="162546"/>
                  <a:pt x="243880" y="173024"/>
                  <a:pt x="243880" y="186359"/>
                </a:cubicBezTo>
                <a:cubicBezTo>
                  <a:pt x="243880" y="199694"/>
                  <a:pt x="254357" y="210171"/>
                  <a:pt x="267692" y="210171"/>
                </a:cubicBezTo>
                <a:cubicBezTo>
                  <a:pt x="281027" y="210171"/>
                  <a:pt x="291505" y="199694"/>
                  <a:pt x="291505" y="186359"/>
                </a:cubicBezTo>
                <a:cubicBezTo>
                  <a:pt x="291505" y="173024"/>
                  <a:pt x="281027" y="162546"/>
                  <a:pt x="267692" y="162546"/>
                </a:cubicBezTo>
                <a:close/>
                <a:moveTo>
                  <a:pt x="401042" y="162546"/>
                </a:moveTo>
                <a:cubicBezTo>
                  <a:pt x="387707" y="162546"/>
                  <a:pt x="377230" y="173024"/>
                  <a:pt x="377230" y="186359"/>
                </a:cubicBezTo>
                <a:cubicBezTo>
                  <a:pt x="377230" y="199694"/>
                  <a:pt x="387707" y="210171"/>
                  <a:pt x="401042" y="210171"/>
                </a:cubicBezTo>
                <a:cubicBezTo>
                  <a:pt x="414377" y="210171"/>
                  <a:pt x="424855" y="199694"/>
                  <a:pt x="424855" y="186359"/>
                </a:cubicBezTo>
                <a:cubicBezTo>
                  <a:pt x="424855" y="173024"/>
                  <a:pt x="414377" y="162546"/>
                  <a:pt x="401042" y="1625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5F075F2-3DC8-348D-2164-DC88A0397D4A}"/>
              </a:ext>
            </a:extLst>
          </p:cNvPr>
          <p:cNvGrpSpPr/>
          <p:nvPr/>
        </p:nvGrpSpPr>
        <p:grpSpPr>
          <a:xfrm>
            <a:off x="-216283" y="454163"/>
            <a:ext cx="4049339" cy="435349"/>
            <a:chOff x="-216283" y="454163"/>
            <a:chExt cx="4049339" cy="435349"/>
          </a:xfrm>
        </p:grpSpPr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7F03C8C8-1275-10EC-7217-5913FD7CCA72}"/>
                </a:ext>
              </a:extLst>
            </p:cNvPr>
            <p:cNvSpPr/>
            <p:nvPr/>
          </p:nvSpPr>
          <p:spPr>
            <a:xfrm>
              <a:off x="428956" y="454163"/>
              <a:ext cx="265320" cy="26532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1E2E6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4B95AA97-6500-82E8-5668-484AD446263D}"/>
                </a:ext>
              </a:extLst>
            </p:cNvPr>
            <p:cNvSpPr/>
            <p:nvPr/>
          </p:nvSpPr>
          <p:spPr>
            <a:xfrm>
              <a:off x="471008" y="496215"/>
              <a:ext cx="181217" cy="181217"/>
            </a:xfrm>
            <a:prstGeom prst="ellipse">
              <a:avLst/>
            </a:prstGeom>
            <a:gradFill flip="none" rotWithShape="1">
              <a:gsLst>
                <a:gs pos="19000">
                  <a:srgbClr val="1E2E60"/>
                </a:gs>
                <a:gs pos="100000">
                  <a:srgbClr val="3B96B4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005840" rtlCol="0" anchor="ctr"/>
            <a:lstStyle/>
            <a:p>
              <a:pPr algn="ctr" defTabSz="914400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3ECFD92D-F9FD-A15B-29F0-B8CFB3D62CE0}"/>
                </a:ext>
              </a:extLst>
            </p:cNvPr>
            <p:cNvSpPr txBox="1"/>
            <p:nvPr/>
          </p:nvSpPr>
          <p:spPr>
            <a:xfrm>
              <a:off x="880409" y="454164"/>
              <a:ext cx="26382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altLang="zh-CN" sz="2000" b="1" dirty="0">
                  <a:gradFill>
                    <a:gsLst>
                      <a:gs pos="19000">
                        <a:srgbClr val="1E2E60"/>
                      </a:gs>
                      <a:gs pos="100000">
                        <a:srgbClr val="3B96B4"/>
                      </a:gs>
                    </a:gsLst>
                    <a:lin ang="16200000" scaled="1"/>
                  </a:gradFill>
                  <a:cs typeface="+mn-ea"/>
                  <a:sym typeface="+mn-lt"/>
                </a:rPr>
                <a:t>Questions</a:t>
              </a:r>
              <a:endParaRPr lang="en-US" altLang="zh-CN" sz="2000" b="1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38" name="Straight Connector 20">
              <a:extLst>
                <a:ext uri="{FF2B5EF4-FFF2-40B4-BE49-F238E27FC236}">
                  <a16:creationId xmlns:a16="http://schemas.microsoft.com/office/drawing/2014/main" id="{7F095E56-CE04-66F8-7BE6-24D73367D189}"/>
                </a:ext>
              </a:extLst>
            </p:cNvPr>
            <p:cNvCxnSpPr>
              <a:cxnSpLocks/>
            </p:cNvCxnSpPr>
            <p:nvPr/>
          </p:nvCxnSpPr>
          <p:spPr>
            <a:xfrm>
              <a:off x="-216283" y="889512"/>
              <a:ext cx="404933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99320">
                    <a:schemeClr val="accent1">
                      <a:lumMod val="30000"/>
                      <a:lumOff val="70000"/>
                      <a:alpha val="0"/>
                    </a:schemeClr>
                  </a:gs>
                  <a:gs pos="52000">
                    <a:srgbClr val="1E2E6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iṩļïḓè">
            <a:extLst>
              <a:ext uri="{FF2B5EF4-FFF2-40B4-BE49-F238E27FC236}">
                <a16:creationId xmlns:a16="http://schemas.microsoft.com/office/drawing/2014/main" id="{1B922B82-0763-BB20-516F-6F018A946728}"/>
              </a:ext>
            </a:extLst>
          </p:cNvPr>
          <p:cNvSpPr txBox="1"/>
          <p:nvPr/>
        </p:nvSpPr>
        <p:spPr bwMode="auto">
          <a:xfrm>
            <a:off x="8685898" y="3615232"/>
            <a:ext cx="1623983" cy="319031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Add title text</a:t>
            </a:r>
          </a:p>
        </p:txBody>
      </p:sp>
      <p:sp>
        <p:nvSpPr>
          <p:cNvPr id="44" name="iṩļïḓè">
            <a:extLst>
              <a:ext uri="{FF2B5EF4-FFF2-40B4-BE49-F238E27FC236}">
                <a16:creationId xmlns:a16="http://schemas.microsoft.com/office/drawing/2014/main" id="{D5F12BEE-8DC2-B8E1-AAC4-BF23F540BA2D}"/>
              </a:ext>
            </a:extLst>
          </p:cNvPr>
          <p:cNvSpPr txBox="1"/>
          <p:nvPr/>
        </p:nvSpPr>
        <p:spPr bwMode="auto">
          <a:xfrm>
            <a:off x="8241487" y="5057403"/>
            <a:ext cx="1623983" cy="319031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Add title text</a:t>
            </a:r>
          </a:p>
        </p:txBody>
      </p:sp>
      <p:sp>
        <p:nvSpPr>
          <p:cNvPr id="4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925ECFB-B036-B2E5-642B-DCA8925DA89B}"/>
              </a:ext>
            </a:extLst>
          </p:cNvPr>
          <p:cNvSpPr txBox="1"/>
          <p:nvPr/>
        </p:nvSpPr>
        <p:spPr>
          <a:xfrm>
            <a:off x="4948034" y="2967150"/>
            <a:ext cx="2295932" cy="1337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6600" dirty="0">
                <a:solidFill>
                  <a:srgbClr val="2153AE"/>
                </a:solidFill>
                <a:latin typeface="Franklin Gothic Demi Cond" panose="020B0706030402020204" pitchFamily="34" charset="0"/>
                <a:sym typeface="+mn-lt"/>
              </a:rPr>
              <a:t>Q&amp;A</a:t>
            </a:r>
            <a:endParaRPr lang="en-US" altLang="zh-CN" sz="6600" dirty="0">
              <a:solidFill>
                <a:srgbClr val="2153AE"/>
              </a:solidFill>
              <a:latin typeface="Franklin Gothic Demi Cond" panose="020B0706030402020204" pitchFamily="34" charset="0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B6BFF-69E2-426F-3904-DCF6CDB43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02" y="2100152"/>
            <a:ext cx="1733996" cy="1733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45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AA1EB4-01FA-4DDB-A09A-FC467E18FBF8}"/>
              </a:ext>
            </a:extLst>
          </p:cNvPr>
          <p:cNvGrpSpPr/>
          <p:nvPr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D747DC-1FD3-4EB7-9827-1ABAF1B55AA5}"/>
                </a:ext>
              </a:extLst>
            </p:cNvPr>
            <p:cNvSpPr/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8ABA68-97D2-46D9-BA93-B23D8949309F}"/>
                </a:ext>
              </a:extLst>
            </p:cNvPr>
            <p:cNvSpPr/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C426954-6464-48DD-8545-791B5FDA9158}"/>
                </a:ext>
              </a:extLst>
            </p:cNvPr>
            <p:cNvSpPr/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978765-15C9-4A73-AD26-F7397B5693BD}"/>
                </a:ext>
              </a:extLst>
            </p:cNvPr>
            <p:cNvSpPr/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2B27B7B-AD20-46E7-970F-54FAD48EECC6}"/>
                </a:ext>
              </a:extLst>
            </p:cNvPr>
            <p:cNvGrpSpPr/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DE225AC-9135-4760-9B23-A21214F96017}"/>
                  </a:ext>
                </a:extLst>
              </p:cNvPr>
              <p:cNvSpPr/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4A69292-6D9F-4DF7-BB24-F9091620AE67}"/>
                  </a:ext>
                </a:extLst>
              </p:cNvPr>
              <p:cNvSpPr/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5E0C9D5-C84C-4D26-9289-8B2B076612DF}"/>
                </a:ext>
              </a:extLst>
            </p:cNvPr>
            <p:cNvSpPr/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AA37A55-04C9-4653-9F34-5CE49170E1C4}"/>
              </a:ext>
            </a:extLst>
          </p:cNvPr>
          <p:cNvSpPr txBox="1"/>
          <p:nvPr/>
        </p:nvSpPr>
        <p:spPr>
          <a:xfrm>
            <a:off x="235611" y="1800424"/>
            <a:ext cx="11720773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THANK YOU</a:t>
            </a:r>
            <a:br>
              <a:rPr kumimoji="0" lang="hu-HU" sz="8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</a:br>
            <a:r>
              <a:rPr kumimoji="0" lang="hu-HU" sz="8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FOR</a:t>
            </a:r>
            <a:r>
              <a:rPr kumimoji="0" lang="hu-HU" sz="8000" b="1" i="0" u="none" strike="noStrike" kern="1200" cap="none" spc="6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 YOUR ATTENTION</a:t>
            </a:r>
            <a:endParaRPr kumimoji="0" lang="en-US" sz="8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04769C94-E40B-4A49-97B7-509296DDB41C}"/>
              </a:ext>
            </a:extLst>
          </p:cNvPr>
          <p:cNvCxnSpPr>
            <a:cxnSpLocks/>
          </p:cNvCxnSpPr>
          <p:nvPr/>
        </p:nvCxnSpPr>
        <p:spPr>
          <a:xfrm>
            <a:off x="235611" y="4122415"/>
            <a:ext cx="11381623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5">
            <a:extLst>
              <a:ext uri="{FF2B5EF4-FFF2-40B4-BE49-F238E27FC236}">
                <a16:creationId xmlns:a16="http://schemas.microsoft.com/office/drawing/2014/main" id="{2B35D71C-6FC7-4C79-8816-E3D776B6E597}"/>
              </a:ext>
            </a:extLst>
          </p:cNvPr>
          <p:cNvCxnSpPr>
            <a:cxnSpLocks/>
          </p:cNvCxnSpPr>
          <p:nvPr/>
        </p:nvCxnSpPr>
        <p:spPr>
          <a:xfrm>
            <a:off x="892695" y="3318817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rgbClr val="1E2E60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450AA4D-6C28-4D74-9C25-474A21E7E697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11B39-3C3B-E063-4E3F-CCD99BF37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6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A5675-EDEA-6C0A-4360-0458FABEF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2ED76F-331D-50A8-3CEB-359BD78F904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0A9E13-5BD2-94EA-5916-561355C18F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C893CA-56DE-2602-BE01-C38B86982B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A7EBB75-2F1B-8AF6-0C0C-380BDCF301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5419A2-60EA-9913-10FB-6895D97EF3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6F972C6-33A8-642E-7914-DF557FB649E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4CE13BB-05E2-1DE1-5DC6-63B125B809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57BD54B-F320-4142-20DF-491B55FF8F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69F902-1A63-583B-C4A6-9837561A5E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01D1AB7-049D-9C25-3E58-5C70C777EFAE}"/>
              </a:ext>
            </a:extLst>
          </p:cNvPr>
          <p:cNvSpPr txBox="1"/>
          <p:nvPr/>
        </p:nvSpPr>
        <p:spPr>
          <a:xfrm>
            <a:off x="317341" y="1523340"/>
            <a:ext cx="4774019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Our platform aims to support musicians</a:t>
            </a:r>
            <a:r>
              <a:rPr lang="hu-HU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.</a:t>
            </a:r>
          </a:p>
          <a:p>
            <a:pPr>
              <a:defRPr/>
            </a:pPr>
            <a:endParaRPr lang="hu-HU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>
              <a:defRPr/>
            </a:pPr>
            <a:r>
              <a:rPr lang="hu-HU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An international social place fror musicians.</a:t>
            </a:r>
          </a:p>
          <a:p>
            <a:pPr>
              <a:defRPr/>
            </a:pPr>
            <a:endParaRPr lang="hu-HU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aimed to create something entirely new</a:t>
            </a:r>
            <a:r>
              <a:rPr lang="hu-HU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.</a:t>
            </a:r>
          </a:p>
          <a:p>
            <a:pPr>
              <a:defRPr/>
            </a:pPr>
            <a:endParaRPr lang="hu-HU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>
              <a:defRPr/>
            </a:pPr>
            <a:br>
              <a:rPr lang="hu-HU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endParaRPr kumimoji="0" lang="en-US" sz="66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00BA3-E907-76A3-2E14-1E8A2BCCF440}"/>
              </a:ext>
            </a:extLst>
          </p:cNvPr>
          <p:cNvSpPr txBox="1"/>
          <p:nvPr/>
        </p:nvSpPr>
        <p:spPr>
          <a:xfrm>
            <a:off x="-256175" y="334194"/>
            <a:ext cx="33431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2400" dirty="0">
                <a:solidFill>
                  <a:schemeClr val="bg1"/>
                </a:solidFill>
                <a:latin typeface="Franklin Gothic Demi Cond" panose="020B0706030402020204" pitchFamily="34" charset="0"/>
                <a:sym typeface="+mn-lt"/>
              </a:rPr>
              <a:t>	INTRODUCTION</a:t>
            </a:r>
            <a:endParaRPr lang="en-US" sz="2400" dirty="0">
              <a:solidFill>
                <a:schemeClr val="bg1"/>
              </a:solidFill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C9E0346F-C8A5-FAE3-70AD-202F1A274139}"/>
              </a:ext>
            </a:extLst>
          </p:cNvPr>
          <p:cNvCxnSpPr>
            <a:cxnSpLocks/>
          </p:cNvCxnSpPr>
          <p:nvPr/>
        </p:nvCxnSpPr>
        <p:spPr>
          <a:xfrm>
            <a:off x="181504" y="86286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E08825FA-234C-C098-D43A-7FDA8BA67016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1C97E-98D1-4EAD-8AE2-08FECA6B9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776E2002-AADD-3072-50E8-8D4C9D61CFCD}"/>
              </a:ext>
            </a:extLst>
          </p:cNvPr>
          <p:cNvSpPr/>
          <p:nvPr/>
        </p:nvSpPr>
        <p:spPr>
          <a:xfrm>
            <a:off x="226733" y="428252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E42F9-5BFF-2558-E77B-C1608C80D450}"/>
              </a:ext>
            </a:extLst>
          </p:cNvPr>
          <p:cNvSpPr txBox="1"/>
          <p:nvPr/>
        </p:nvSpPr>
        <p:spPr>
          <a:xfrm>
            <a:off x="6039258" y="493529"/>
            <a:ext cx="34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i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„FROM MUSICIANS, TO MUSICIANS”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53E71-14CB-7CD0-35EC-4E01928F8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42376">
            <a:off x="6467060" y="2257268"/>
            <a:ext cx="5382832" cy="3128358"/>
          </a:xfrm>
          <a:prstGeom prst="round2DiagRect">
            <a:avLst>
              <a:gd name="adj1" fmla="val 23217"/>
              <a:gd name="adj2" fmla="val 157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7ED4DDCA-80F0-DE82-41F0-5465F30B7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21" y="4443756"/>
            <a:ext cx="4582136" cy="2279615"/>
          </a:xfrm>
          <a:prstGeom prst="round2DiagRect">
            <a:avLst>
              <a:gd name="adj1" fmla="val 1275"/>
              <a:gd name="adj2" fmla="val 2238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99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84AB336-E662-4940-A480-E3F63C27C974}"/>
              </a:ext>
            </a:extLst>
          </p:cNvPr>
          <p:cNvCxnSpPr>
            <a:cxnSpLocks/>
          </p:cNvCxnSpPr>
          <p:nvPr/>
        </p:nvCxnSpPr>
        <p:spPr>
          <a:xfrm>
            <a:off x="4942430" y="3094974"/>
            <a:ext cx="7256443" cy="0"/>
          </a:xfrm>
          <a:prstGeom prst="line">
            <a:avLst/>
          </a:prstGeom>
          <a:ln w="3175" cap="rnd">
            <a:solidFill>
              <a:srgbClr val="3B96B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$ļîḍé">
            <a:extLst>
              <a:ext uri="{FF2B5EF4-FFF2-40B4-BE49-F238E27FC236}">
                <a16:creationId xmlns:a16="http://schemas.microsoft.com/office/drawing/2014/main" id="{05BED926-A119-48D4-9475-95CE98ED27B6}"/>
              </a:ext>
            </a:extLst>
          </p:cNvPr>
          <p:cNvSpPr/>
          <p:nvPr/>
        </p:nvSpPr>
        <p:spPr>
          <a:xfrm>
            <a:off x="4881388" y="2734974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iṥlîdé">
            <a:extLst>
              <a:ext uri="{FF2B5EF4-FFF2-40B4-BE49-F238E27FC236}">
                <a16:creationId xmlns:a16="http://schemas.microsoft.com/office/drawing/2014/main" id="{6E6B192E-6C81-4090-946D-BB2CC3858FE6}"/>
              </a:ext>
            </a:extLst>
          </p:cNvPr>
          <p:cNvSpPr/>
          <p:nvPr/>
        </p:nvSpPr>
        <p:spPr>
          <a:xfrm>
            <a:off x="6621465" y="2734974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ïŝļíďè">
            <a:extLst>
              <a:ext uri="{FF2B5EF4-FFF2-40B4-BE49-F238E27FC236}">
                <a16:creationId xmlns:a16="http://schemas.microsoft.com/office/drawing/2014/main" id="{4A912FB0-EC75-4CDE-9176-8F209EF527CF}"/>
              </a:ext>
            </a:extLst>
          </p:cNvPr>
          <p:cNvSpPr/>
          <p:nvPr/>
        </p:nvSpPr>
        <p:spPr>
          <a:xfrm>
            <a:off x="8361542" y="2734974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75E939-4C0D-4FC1-97FF-831760270B27}"/>
              </a:ext>
            </a:extLst>
          </p:cNvPr>
          <p:cNvGrpSpPr/>
          <p:nvPr/>
        </p:nvGrpSpPr>
        <p:grpSpPr>
          <a:xfrm>
            <a:off x="-216283" y="454163"/>
            <a:ext cx="4894608" cy="435349"/>
            <a:chOff x="-216283" y="454163"/>
            <a:chExt cx="4894608" cy="435349"/>
          </a:xfrm>
        </p:grpSpPr>
        <p:sp>
          <p:nvSpPr>
            <p:cNvPr id="21" name="Oval 31">
              <a:extLst>
                <a:ext uri="{FF2B5EF4-FFF2-40B4-BE49-F238E27FC236}">
                  <a16:creationId xmlns:a16="http://schemas.microsoft.com/office/drawing/2014/main" id="{4E67738F-68C2-407A-96BA-1A26CAD40A55}"/>
                </a:ext>
              </a:extLst>
            </p:cNvPr>
            <p:cNvSpPr/>
            <p:nvPr/>
          </p:nvSpPr>
          <p:spPr>
            <a:xfrm>
              <a:off x="428956" y="454163"/>
              <a:ext cx="265320" cy="26532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1E2E6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Oval 32">
              <a:extLst>
                <a:ext uri="{FF2B5EF4-FFF2-40B4-BE49-F238E27FC236}">
                  <a16:creationId xmlns:a16="http://schemas.microsoft.com/office/drawing/2014/main" id="{A31CA620-66F1-4820-B899-986ED76C8F5E}"/>
                </a:ext>
              </a:extLst>
            </p:cNvPr>
            <p:cNvSpPr/>
            <p:nvPr/>
          </p:nvSpPr>
          <p:spPr>
            <a:xfrm>
              <a:off x="471008" y="496215"/>
              <a:ext cx="181217" cy="181217"/>
            </a:xfrm>
            <a:prstGeom prst="ellipse">
              <a:avLst/>
            </a:prstGeom>
            <a:gradFill flip="none" rotWithShape="1">
              <a:gsLst>
                <a:gs pos="19000">
                  <a:srgbClr val="1E2E60"/>
                </a:gs>
                <a:gs pos="100000">
                  <a:srgbClr val="3B96B4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005840" rtlCol="0" anchor="ctr"/>
            <a:lstStyle/>
            <a:p>
              <a:pPr algn="ctr" defTabSz="914400"/>
              <a:endParaRPr lang="en-US" sz="14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9F1B8CFD-55FF-4CE7-9F9C-A92620076A3B}"/>
                </a:ext>
              </a:extLst>
            </p:cNvPr>
            <p:cNvSpPr txBox="1"/>
            <p:nvPr/>
          </p:nvSpPr>
          <p:spPr>
            <a:xfrm>
              <a:off x="816613" y="496215"/>
              <a:ext cx="38617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altLang="zh-CN" sz="1600" b="1" dirty="0">
                  <a:gradFill>
                    <a:gsLst>
                      <a:gs pos="19000">
                        <a:srgbClr val="1E2E60"/>
                      </a:gs>
                      <a:gs pos="100000">
                        <a:srgbClr val="3B96B4"/>
                      </a:gs>
                    </a:gsLst>
                    <a:lin ang="16200000" scaled="1"/>
                  </a:gradFill>
                  <a:cs typeface="+mn-ea"/>
                  <a:sym typeface="+mn-lt"/>
                </a:rPr>
                <a:t>FRONTEND – Tóth Botond</a:t>
              </a:r>
              <a:endParaRPr lang="en-US" altLang="zh-CN" sz="1600" b="1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24" name="Straight Connector 20">
              <a:extLst>
                <a:ext uri="{FF2B5EF4-FFF2-40B4-BE49-F238E27FC236}">
                  <a16:creationId xmlns:a16="http://schemas.microsoft.com/office/drawing/2014/main" id="{631535B1-ACDC-4691-B9B2-11EDC4953C8F}"/>
                </a:ext>
              </a:extLst>
            </p:cNvPr>
            <p:cNvCxnSpPr>
              <a:cxnSpLocks/>
            </p:cNvCxnSpPr>
            <p:nvPr/>
          </p:nvCxnSpPr>
          <p:spPr>
            <a:xfrm>
              <a:off x="-216283" y="889512"/>
              <a:ext cx="404933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99320">
                    <a:schemeClr val="accent1">
                      <a:lumMod val="30000"/>
                      <a:lumOff val="70000"/>
                      <a:alpha val="0"/>
                    </a:schemeClr>
                  </a:gs>
                  <a:gs pos="52000">
                    <a:srgbClr val="1E2E6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1FA0172F-A8A8-4B2D-8860-606F5F132E0B}"/>
              </a:ext>
            </a:extLst>
          </p:cNvPr>
          <p:cNvSpPr txBox="1"/>
          <p:nvPr/>
        </p:nvSpPr>
        <p:spPr>
          <a:xfrm>
            <a:off x="5007991" y="294461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9D57C6A-067A-47AA-A27A-D539C76E686D}"/>
              </a:ext>
            </a:extLst>
          </p:cNvPr>
          <p:cNvSpPr txBox="1"/>
          <p:nvPr/>
        </p:nvSpPr>
        <p:spPr>
          <a:xfrm>
            <a:off x="6748068" y="29103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160F48-7BB1-4AC1-9780-91489708109A}"/>
              </a:ext>
            </a:extLst>
          </p:cNvPr>
          <p:cNvSpPr txBox="1"/>
          <p:nvPr/>
        </p:nvSpPr>
        <p:spPr>
          <a:xfrm>
            <a:off x="8488145" y="29103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F224B7E-E09C-4DC0-8725-6406BB83F000}"/>
              </a:ext>
            </a:extLst>
          </p:cNvPr>
          <p:cNvSpPr txBox="1"/>
          <p:nvPr/>
        </p:nvSpPr>
        <p:spPr>
          <a:xfrm>
            <a:off x="6289517" y="3630308"/>
            <a:ext cx="16293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Why did i choose this theme/How did i align it with Music?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BF26451-E4F8-47BB-A29D-064CF48B69DB}"/>
              </a:ext>
            </a:extLst>
          </p:cNvPr>
          <p:cNvSpPr txBox="1"/>
          <p:nvPr/>
        </p:nvSpPr>
        <p:spPr>
          <a:xfrm>
            <a:off x="8086656" y="3679950"/>
            <a:ext cx="1404544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My frontend Development.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484FAFC-1792-4D2C-B4E3-5891C1908CBD}"/>
              </a:ext>
            </a:extLst>
          </p:cNvPr>
          <p:cNvSpPr txBox="1"/>
          <p:nvPr/>
        </p:nvSpPr>
        <p:spPr>
          <a:xfrm>
            <a:off x="4478670" y="3630308"/>
            <a:ext cx="1617330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How i formed the page 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67FFA-B28F-BC29-5E06-3F843B903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8" t="39881" r="35915" b="-1"/>
          <a:stretch>
            <a:fillRect/>
          </a:stretch>
        </p:blipFill>
        <p:spPr>
          <a:xfrm>
            <a:off x="321224" y="1618437"/>
            <a:ext cx="3540086" cy="4123026"/>
          </a:xfrm>
          <a:prstGeom prst="roundRect">
            <a:avLst>
              <a:gd name="adj" fmla="val 22488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ïŝļíďè">
            <a:extLst>
              <a:ext uri="{FF2B5EF4-FFF2-40B4-BE49-F238E27FC236}">
                <a16:creationId xmlns:a16="http://schemas.microsoft.com/office/drawing/2014/main" id="{FD467692-ED06-0A11-A00D-AD526C299214}"/>
              </a:ext>
            </a:extLst>
          </p:cNvPr>
          <p:cNvSpPr/>
          <p:nvPr/>
        </p:nvSpPr>
        <p:spPr>
          <a:xfrm>
            <a:off x="11319531" y="2726771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文本框 27">
            <a:extLst>
              <a:ext uri="{FF2B5EF4-FFF2-40B4-BE49-F238E27FC236}">
                <a16:creationId xmlns:a16="http://schemas.microsoft.com/office/drawing/2014/main" id="{A5C0AF7B-4B54-E847-5306-56DCFD32EBFD}"/>
              </a:ext>
            </a:extLst>
          </p:cNvPr>
          <p:cNvSpPr txBox="1"/>
          <p:nvPr/>
        </p:nvSpPr>
        <p:spPr>
          <a:xfrm>
            <a:off x="11446134" y="290210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hu-HU" altLang="zh-CN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ïŝļíďè">
            <a:extLst>
              <a:ext uri="{FF2B5EF4-FFF2-40B4-BE49-F238E27FC236}">
                <a16:creationId xmlns:a16="http://schemas.microsoft.com/office/drawing/2014/main" id="{EF5A6EE3-94DD-E4D5-F4F2-7676F7472A94}"/>
              </a:ext>
            </a:extLst>
          </p:cNvPr>
          <p:cNvSpPr/>
          <p:nvPr/>
        </p:nvSpPr>
        <p:spPr>
          <a:xfrm>
            <a:off x="9840536" y="2734974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文本框 27">
            <a:extLst>
              <a:ext uri="{FF2B5EF4-FFF2-40B4-BE49-F238E27FC236}">
                <a16:creationId xmlns:a16="http://schemas.microsoft.com/office/drawing/2014/main" id="{A8C6028F-46ED-0CFA-0519-8A63FF175BAA}"/>
              </a:ext>
            </a:extLst>
          </p:cNvPr>
          <p:cNvSpPr txBox="1"/>
          <p:nvPr/>
        </p:nvSpPr>
        <p:spPr>
          <a:xfrm>
            <a:off x="9967139" y="291030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hu-HU" altLang="zh-CN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5986E05-2E6A-6D90-7BD6-CAC9BF0A4B56}"/>
              </a:ext>
            </a:extLst>
          </p:cNvPr>
          <p:cNvSpPr txBox="1"/>
          <p:nvPr/>
        </p:nvSpPr>
        <p:spPr>
          <a:xfrm>
            <a:off x="9363552" y="3671345"/>
            <a:ext cx="1617330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JIRA workspace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B79BF27D-9518-AFB8-08E1-0DE10F83CA1E}"/>
              </a:ext>
            </a:extLst>
          </p:cNvPr>
          <p:cNvSpPr txBox="1"/>
          <p:nvPr/>
        </p:nvSpPr>
        <p:spPr>
          <a:xfrm>
            <a:off x="10803383" y="3685090"/>
            <a:ext cx="1617330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Figma desing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58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78E5E-C737-C8F1-E9DA-135AA7808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E49771-0F3F-FED4-73EE-92F0355548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FB6447-01DC-A9DB-BA7F-D621F91679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ECFEB-1BEB-1237-22C7-3F7FF7A742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5E8735-92ED-1B3A-0311-B34DE6FB6B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39D051-DA94-DB9B-7447-E5D9483E68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A9D18F-F5D6-0B8F-B517-4B7D8540FB1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87D5E98-2642-D7DF-D72B-A70A74BF632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E56B641-EE55-21E6-5D97-4335947D0A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70BAA5-9F82-0828-BF74-FF4D731352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B37D96-8DC8-B6B1-37F5-5EEAC3254B82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Why did </a:t>
            </a:r>
            <a:r>
              <a:rPr lang="hu-HU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</a:t>
            </a:r>
            <a:r>
              <a:rPr lang="en-US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choose this</a:t>
            </a:r>
            <a:r>
              <a:rPr lang="hu-HU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theme</a:t>
            </a:r>
            <a:r>
              <a:rPr lang="en-US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?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BFA0250A-E0F2-7771-A103-F913C83F6146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93561A59-4109-432D-EEB4-73BFF3C7B089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49655-3BCE-EFE2-55DE-1BF202494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A1BA1B93-C3B3-F16E-8A9F-FE144A2F8A61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BB872-A970-4A5E-E681-ED80C43D7727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7E8B0-27B3-B237-8783-173629894CCB}"/>
              </a:ext>
            </a:extLst>
          </p:cNvPr>
          <p:cNvSpPr txBox="1"/>
          <p:nvPr/>
        </p:nvSpPr>
        <p:spPr>
          <a:xfrm>
            <a:off x="397067" y="2072248"/>
            <a:ext cx="45683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Our team is full with musicians/music lovers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know what’s lacking in online music stores.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think that a best developer is a user.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found the concept exciting and wanted to create our own, adding our personal ideas and improvements.</a:t>
            </a:r>
          </a:p>
        </p:txBody>
      </p:sp>
      <p:pic>
        <p:nvPicPr>
          <p:cNvPr id="11" name="Picture 2" descr="Enormity (@enormity.band) • Instagram photos and videos">
            <a:extLst>
              <a:ext uri="{FF2B5EF4-FFF2-40B4-BE49-F238E27FC236}">
                <a16:creationId xmlns:a16="http://schemas.microsoft.com/office/drawing/2014/main" id="{CA6AD717-FBA1-2E91-A6C7-2447104BAA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264" r="2779"/>
          <a:stretch>
            <a:fillRect/>
          </a:stretch>
        </p:blipFill>
        <p:spPr>
          <a:xfrm>
            <a:off x="7656092" y="1688748"/>
            <a:ext cx="4107631" cy="4723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5A23A2-5EFA-120B-7498-99754E244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45" y="4967898"/>
            <a:ext cx="6536074" cy="1415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659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8EDA6-E122-01C2-4AC7-7B1350F0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A11192-EB39-42CF-3076-8C072C04D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F276B-6FDC-270E-5D00-A71CCB3D75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3015AB-1A0B-08B6-A665-8104403279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3CE886-6194-2637-7A5C-9E0223E73C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B77B68-0542-8EA4-11DA-26C76F0B59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46C58D-F929-200D-2CCB-D9151763E8F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E0769AA-B11B-3F56-B4C8-1032A19C8D4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163CE58A-59D3-A5B2-7E32-D8F52492DA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2DC42F-32B0-1D87-F2A6-2F21CB62C3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325D289-C3D1-BCAE-76C6-D5023089EDBB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Reason for our colors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F791DA10-8D7B-A452-5135-C4B6DE86FD6C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F87A7D4B-BB12-B565-E3AF-62A6F29E2650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CCCAA-0B0C-8651-A478-6B6EFAE92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274EF3A0-9888-B524-C532-E6226833960F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4E70E-EF92-05E9-4A9E-F617134E5AE9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43ECA-5514-1C49-0315-3D7B304C43DD}"/>
              </a:ext>
            </a:extLst>
          </p:cNvPr>
          <p:cNvSpPr txBox="1"/>
          <p:nvPr/>
        </p:nvSpPr>
        <p:spPr>
          <a:xfrm>
            <a:off x="397067" y="2072248"/>
            <a:ext cx="45683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Our Music teacher, always used the color blue for his projects, and we grew fond of it. 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Our Favourite type of music is made with electrical instruments. And blue reminds us of electricity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This two fact made us choose the color blue.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there are ligther themes in the settings of our page for people who have hard time operating colored pages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1EDD5F-C1F1-E492-1C5B-03D67573E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02" y="3429000"/>
            <a:ext cx="4228032" cy="2813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CB381-CE4D-D4A3-4533-3027F5E04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390" y="5640494"/>
            <a:ext cx="600159" cy="5881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47AB44-E75A-F0CD-20DC-2731949CD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560" y="5640494"/>
            <a:ext cx="600160" cy="5881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7A5862-A674-4CC3-1EE2-54320856AF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31" y="5640494"/>
            <a:ext cx="600160" cy="5881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6FFA34-C3B8-86FB-878B-E37D078BC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1830" y="1660061"/>
            <a:ext cx="4283218" cy="2041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582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94611-1FC3-5E59-C0FA-81CC3B783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87249F-BDA5-4E70-B07C-AE176459F0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DB6271-B4C8-31E1-3B33-664D4EE032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EFA13-3687-9A7C-E371-A24BDBB774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BAE84-810C-5FE0-542B-1A88147D5B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094CFF-C3D4-F6EA-CC4C-2D5E7EC069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330BDC-F3B2-DA4E-55E9-E7128430F38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A367F5-3826-63B9-584B-1F07D36D00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111007A-1D8F-332E-7F53-3675B6566E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96F327-1D3C-FD8E-EA6F-710B87617D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4C717EB-F47A-6695-F23A-19D88AC584CB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The Product Page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E8481B5C-6C98-ACB4-BC9B-61EA29D25731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37D09F60-2A84-6CE1-753E-A9D15B3594C6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56B1A-BA72-6AA3-E5CF-D99454078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A4EE4616-0B8B-ECA1-5A41-B617F4AD534D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6527A-CEB8-49CA-AAEA-F4CD3BBC5634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E9785-C954-775F-D7A3-1FB1C4B99AF8}"/>
              </a:ext>
            </a:extLst>
          </p:cNvPr>
          <p:cNvSpPr txBox="1"/>
          <p:nvPr/>
        </p:nvSpPr>
        <p:spPr>
          <a:xfrm>
            <a:off x="397067" y="2072248"/>
            <a:ext cx="4568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The goal was to create a visually clean and easy-to-navigate interface.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users can select what they want to see according to</a:t>
            </a: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reviews, instrument types, </a:t>
            </a: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price, or just by listening to their sounds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EBCBAF69-17F9-4ECF-FE98-26B0F07E9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320" y="3572314"/>
            <a:ext cx="3166905" cy="3037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BA79906-3BED-F991-E729-7D16927EE3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41670" y="1312157"/>
            <a:ext cx="3093076" cy="3071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151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9E11-DC75-8C0A-A689-5FAD23F83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AA3930-5E07-445F-5532-6E54A5C7319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BCA825-BE4A-7765-9A81-2329761A49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5DDCBE-4A05-7034-1115-DE93AC3F8C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C687394-97C5-6743-DED4-9E7BD577E8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DEE1C1-F60F-888F-552D-D47A019D46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E1337B-941D-407D-3A69-95FA06B59B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5AC6E86-F651-D88C-6AED-E04B3C591B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12205BD3-AD47-7318-1968-0202F661567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28C72E-8E69-EF76-CEDF-0CC2BD68A2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247EE9-BA9C-04B3-02B7-2CF84E8753F4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Registration /Profile Page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A6172083-26E8-D672-9F4A-AE1BD8362450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D4E8585E-8CD7-DF9D-F76C-9944EDF2BA61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A5577-E0B8-5B40-89FE-69323554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70214A56-3766-5C9F-F972-F439C0D355E9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59FC2-CADF-B85A-C2D1-E1D50F035AC9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D41E3EE-6E5F-6E42-C36B-BF344F6ACC1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54126" y="2280059"/>
            <a:ext cx="385205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Designed and developed the user registration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Implemented form validation (required fields, email format, password rules)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Connected the form to the backend via REST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User data is securely stored in the SQL database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101A69-D4D7-854E-544D-3B60DF83D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03" y="2612086"/>
            <a:ext cx="3699591" cy="39813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83517D-DD16-3AD6-849D-5F13F19B5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008" y="1688748"/>
            <a:ext cx="2950945" cy="4873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043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A605-F9A1-C5B6-7BD1-51A22C93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55D02D-2366-46E9-C40B-980D1F5A7A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A6CD61F-8E39-D90C-0C4B-96AFC35AD08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5BB22F-E981-D262-E60D-DD89EF2AF2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83B5A6-00C3-34A1-0658-B2CFDB00A0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920B6E-6E51-992A-7442-4112C91BDA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303970-30E8-CE11-46B2-809C40A65EF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690258E-0794-835A-47F9-9B6254EA45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37BA33A-FF3A-3D9A-D498-A1B65B82DD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dirty="0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BC5C77C-178B-7F5D-E8AB-F156088FFA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9188EE7-E630-B6D2-82FE-B31E95ED785F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Admin Page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421F5703-1848-7EBD-F27A-FBA8CEA909B2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E1D6AE76-D1D9-9814-56F6-8BCBD27C3A05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B12ED-9A3B-EC2F-F54D-C017CC973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FE910A17-D94B-3E28-0BA5-3F8D2A8DE7CA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1591B-828A-B3DD-2A20-009E390A1417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4B9145-5BB1-075B-C869-BFEF448B8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627" y="1978214"/>
            <a:ext cx="6525583" cy="31345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00210222-AC4A-F84B-FFF3-A41F6E120BC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8284" y="2326116"/>
            <a:ext cx="413506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Developed the admin dashboard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Managed user comments and reviews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Ordered monitoring and management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Desing is Easy to navigate and moderate the website</a:t>
            </a:r>
          </a:p>
        </p:txBody>
      </p:sp>
    </p:spTree>
    <p:extLst>
      <p:ext uri="{BB962C8B-B14F-4D97-AF65-F5344CB8AC3E}">
        <p14:creationId xmlns:p14="http://schemas.microsoft.com/office/powerpoint/2010/main" val="328352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8749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8749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8749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8749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87494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1219</Words>
  <Application>Microsoft Office PowerPoint</Application>
  <PresentationFormat>Widescreen</PresentationFormat>
  <Paragraphs>263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Franklin Gothic Demi</vt:lpstr>
      <vt:lpstr>Franklin Gothic Demi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Erik Tóth</dc:creator>
  <cp:lastModifiedBy>Erik Tóth</cp:lastModifiedBy>
  <cp:revision>2</cp:revision>
  <dcterms:created xsi:type="dcterms:W3CDTF">2026-02-16T09:51:04Z</dcterms:created>
  <dcterms:modified xsi:type="dcterms:W3CDTF">2026-02-18T10:35:34Z</dcterms:modified>
</cp:coreProperties>
</file>